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5"/>
  </p:notesMasterIdLst>
  <p:handoutMasterIdLst>
    <p:handoutMasterId r:id="rId76"/>
  </p:handoutMasterIdLst>
  <p:sldIdLst>
    <p:sldId id="819" r:id="rId2"/>
    <p:sldId id="1511" r:id="rId3"/>
    <p:sldId id="1514" r:id="rId4"/>
    <p:sldId id="1106" r:id="rId5"/>
    <p:sldId id="1540" r:id="rId6"/>
    <p:sldId id="1721" r:id="rId7"/>
    <p:sldId id="1589" r:id="rId8"/>
    <p:sldId id="815" r:id="rId9"/>
    <p:sldId id="1430" r:id="rId10"/>
    <p:sldId id="1432" r:id="rId11"/>
    <p:sldId id="1433" r:id="rId12"/>
    <p:sldId id="1544" r:id="rId13"/>
    <p:sldId id="1583" r:id="rId14"/>
    <p:sldId id="1724" r:id="rId15"/>
    <p:sldId id="1723" r:id="rId16"/>
    <p:sldId id="1217" r:id="rId17"/>
    <p:sldId id="932" r:id="rId18"/>
    <p:sldId id="933" r:id="rId19"/>
    <p:sldId id="1434" r:id="rId20"/>
    <p:sldId id="1431" r:id="rId21"/>
    <p:sldId id="1435" r:id="rId22"/>
    <p:sldId id="1436" r:id="rId23"/>
    <p:sldId id="1437" r:id="rId24"/>
    <p:sldId id="1438" r:id="rId25"/>
    <p:sldId id="1586" r:id="rId26"/>
    <p:sldId id="1439" r:id="rId27"/>
    <p:sldId id="1355" r:id="rId28"/>
    <p:sldId id="1447" r:id="rId29"/>
    <p:sldId id="1452" r:id="rId30"/>
    <p:sldId id="1725" r:id="rId31"/>
    <p:sldId id="1718" r:id="rId32"/>
    <p:sldId id="1726" r:id="rId33"/>
    <p:sldId id="1727" r:id="rId34"/>
    <p:sldId id="1728" r:id="rId35"/>
    <p:sldId id="1729" r:id="rId36"/>
    <p:sldId id="1459" r:id="rId37"/>
    <p:sldId id="1732" r:id="rId38"/>
    <p:sldId id="1733" r:id="rId39"/>
    <p:sldId id="1734" r:id="rId40"/>
    <p:sldId id="1735" r:id="rId41"/>
    <p:sldId id="1711" r:id="rId42"/>
    <p:sldId id="1713" r:id="rId43"/>
    <p:sldId id="1561" r:id="rId44"/>
    <p:sldId id="1562" r:id="rId45"/>
    <p:sldId id="1563" r:id="rId46"/>
    <p:sldId id="1564" r:id="rId47"/>
    <p:sldId id="1720" r:id="rId48"/>
    <p:sldId id="1177" r:id="rId49"/>
    <p:sldId id="1179" r:id="rId50"/>
    <p:sldId id="1180" r:id="rId51"/>
    <p:sldId id="1181" r:id="rId52"/>
    <p:sldId id="1214" r:id="rId53"/>
    <p:sldId id="1719" r:id="rId54"/>
    <p:sldId id="1552" r:id="rId55"/>
    <p:sldId id="1742" r:id="rId56"/>
    <p:sldId id="1731" r:id="rId57"/>
    <p:sldId id="1702" r:id="rId58"/>
    <p:sldId id="1704" r:id="rId59"/>
    <p:sldId id="1705" r:id="rId60"/>
    <p:sldId id="1706" r:id="rId61"/>
    <p:sldId id="1707" r:id="rId62"/>
    <p:sldId id="1743" r:id="rId63"/>
    <p:sldId id="1730" r:id="rId64"/>
    <p:sldId id="1712" r:id="rId65"/>
    <p:sldId id="1744" r:id="rId66"/>
    <p:sldId id="1714" r:id="rId67"/>
    <p:sldId id="1698" r:id="rId68"/>
    <p:sldId id="1700" r:id="rId69"/>
    <p:sldId id="1699" r:id="rId70"/>
    <p:sldId id="1745" r:id="rId71"/>
    <p:sldId id="1484" r:id="rId72"/>
    <p:sldId id="1510" r:id="rId73"/>
    <p:sldId id="1746" r:id="rId74"/>
  </p:sldIdLst>
  <p:sldSz cx="9144000" cy="6858000" type="screen4x3"/>
  <p:notesSz cx="7315200" cy="96012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oot113a" initials="g" lastIdx="1" clrIdx="0">
    <p:extLst>
      <p:ext uri="{19B8F6BF-5375-455C-9EA6-DF929625EA0E}">
        <p15:presenceInfo xmlns:p15="http://schemas.microsoft.com/office/powerpoint/2012/main" userId="groot113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0000FF"/>
    <a:srgbClr val="FFFFFF"/>
    <a:srgbClr val="E9FFFF"/>
    <a:srgbClr val="DDFFFF"/>
    <a:srgbClr val="F5EADF"/>
    <a:srgbClr val="FFFF00"/>
    <a:srgbClr val="CCFFFF"/>
    <a:srgbClr val="66FF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397FB3-C4D4-40ED-9F0F-529E860D9802}" v="3" dt="2026-09-21T12:36:55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5538" autoAdjust="0"/>
    <p:restoredTop sz="86353" autoAdjust="0"/>
  </p:normalViewPr>
  <p:slideViewPr>
    <p:cSldViewPr>
      <p:cViewPr varScale="1">
        <p:scale>
          <a:sx n="61" d="100"/>
          <a:sy n="61" d="100"/>
        </p:scale>
        <p:origin x="171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594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3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oot, F.M.F. de (Frank)" userId="e41d8916-e0a3-4bb5-8574-b46902162f7a" providerId="ADAL" clId="{304FD85A-30B6-48DF-A40C-D419CD2B56ED}"/>
    <pc:docChg chg="undo custSel addSld delSld modSld sldOrd delMainMaster">
      <pc:chgData name="Groot, F.M.F. de (Frank)" userId="e41d8916-e0a3-4bb5-8574-b46902162f7a" providerId="ADAL" clId="{304FD85A-30B6-48DF-A40C-D419CD2B56ED}" dt="2026-09-21T12:36:55.209" v="1749"/>
      <pc:docMkLst>
        <pc:docMk/>
      </pc:docMkLst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0" sldId="464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0" sldId="576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0" sldId="577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0" sldId="578"/>
        </pc:sldMkLst>
      </pc:sldChg>
      <pc:sldChg chg="modSp add del mod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0" sldId="601"/>
        </pc:sldMkLst>
      </pc:sldChg>
      <pc:sldChg chg="add del">
        <pc:chgData name="Groot, F.M.F. de (Frank)" userId="e41d8916-e0a3-4bb5-8574-b46902162f7a" providerId="ADAL" clId="{304FD85A-30B6-48DF-A40C-D419CD2B56ED}" dt="2026-09-18T15:37:46.571" v="1341" actId="47"/>
        <pc:sldMkLst>
          <pc:docMk/>
          <pc:sldMk cId="0" sldId="657"/>
        </pc:sldMkLst>
      </pc:sldChg>
      <pc:sldChg chg="modSp add del mod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0" sldId="658"/>
        </pc:sldMkLst>
      </pc:sldChg>
      <pc:sldChg chg="modSp add del mod">
        <pc:chgData name="Groot, F.M.F. de (Frank)" userId="e41d8916-e0a3-4bb5-8574-b46902162f7a" providerId="ADAL" clId="{304FD85A-30B6-48DF-A40C-D419CD2B56ED}" dt="2026-09-18T15:37:52.018" v="1343" actId="47"/>
        <pc:sldMkLst>
          <pc:docMk/>
          <pc:sldMk cId="0" sldId="660"/>
        </pc:sldMkLst>
      </pc:sldChg>
      <pc:sldChg chg="add del">
        <pc:chgData name="Groot, F.M.F. de (Frank)" userId="e41d8916-e0a3-4bb5-8574-b46902162f7a" providerId="ADAL" clId="{304FD85A-30B6-48DF-A40C-D419CD2B56ED}" dt="2026-09-18T15:37:43.497" v="1334" actId="47"/>
        <pc:sldMkLst>
          <pc:docMk/>
          <pc:sldMk cId="0" sldId="664"/>
        </pc:sldMkLst>
      </pc:sldChg>
      <pc:sldChg chg="del">
        <pc:chgData name="Groot, F.M.F. de (Frank)" userId="e41d8916-e0a3-4bb5-8574-b46902162f7a" providerId="ADAL" clId="{304FD85A-30B6-48DF-A40C-D419CD2B56ED}" dt="2026-09-18T08:54:43.998" v="94" actId="47"/>
        <pc:sldMkLst>
          <pc:docMk/>
          <pc:sldMk cId="2786266031" sldId="695"/>
        </pc:sldMkLst>
      </pc:sldChg>
      <pc:sldChg chg="del">
        <pc:chgData name="Groot, F.M.F. de (Frank)" userId="e41d8916-e0a3-4bb5-8574-b46902162f7a" providerId="ADAL" clId="{304FD85A-30B6-48DF-A40C-D419CD2B56ED}" dt="2026-09-18T13:05:20.885" v="886" actId="47"/>
        <pc:sldMkLst>
          <pc:docMk/>
          <pc:sldMk cId="0" sldId="713"/>
        </pc:sldMkLst>
      </pc:sldChg>
      <pc:sldChg chg="del">
        <pc:chgData name="Groot, F.M.F. de (Frank)" userId="e41d8916-e0a3-4bb5-8574-b46902162f7a" providerId="ADAL" clId="{304FD85A-30B6-48DF-A40C-D419CD2B56ED}" dt="2026-09-18T08:54:57.565" v="96" actId="47"/>
        <pc:sldMkLst>
          <pc:docMk/>
          <pc:sldMk cId="3275729740" sldId="721"/>
        </pc:sldMkLst>
      </pc:sldChg>
      <pc:sldChg chg="add del">
        <pc:chgData name="Groot, F.M.F. de (Frank)" userId="e41d8916-e0a3-4bb5-8574-b46902162f7a" providerId="ADAL" clId="{304FD85A-30B6-48DF-A40C-D419CD2B56ED}" dt="2026-09-19T08:15:21.361" v="1403"/>
        <pc:sldMkLst>
          <pc:docMk/>
          <pc:sldMk cId="0" sldId="724"/>
        </pc:sldMkLst>
      </pc:sldChg>
      <pc:sldChg chg="del">
        <pc:chgData name="Groot, F.M.F. de (Frank)" userId="e41d8916-e0a3-4bb5-8574-b46902162f7a" providerId="ADAL" clId="{304FD85A-30B6-48DF-A40C-D419CD2B56ED}" dt="2026-09-18T09:45:45.039" v="520" actId="47"/>
        <pc:sldMkLst>
          <pc:docMk/>
          <pc:sldMk cId="0" sldId="751"/>
        </pc:sldMkLst>
      </pc:sldChg>
      <pc:sldChg chg="del">
        <pc:chgData name="Groot, F.M.F. de (Frank)" userId="e41d8916-e0a3-4bb5-8574-b46902162f7a" providerId="ADAL" clId="{304FD85A-30B6-48DF-A40C-D419CD2B56ED}" dt="2026-09-18T09:57:56.949" v="768" actId="47"/>
        <pc:sldMkLst>
          <pc:docMk/>
          <pc:sldMk cId="1896791477" sldId="754"/>
        </pc:sldMkLst>
      </pc:sldChg>
      <pc:sldChg chg="del">
        <pc:chgData name="Groot, F.M.F. de (Frank)" userId="e41d8916-e0a3-4bb5-8574-b46902162f7a" providerId="ADAL" clId="{304FD85A-30B6-48DF-A40C-D419CD2B56ED}" dt="2026-09-18T08:55:10.180" v="97" actId="47"/>
        <pc:sldMkLst>
          <pc:docMk/>
          <pc:sldMk cId="153700780" sldId="756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088530617" sldId="767"/>
        </pc:sldMkLst>
      </pc:sldChg>
      <pc:sldChg chg="del">
        <pc:chgData name="Groot, F.M.F. de (Frank)" userId="e41d8916-e0a3-4bb5-8574-b46902162f7a" providerId="ADAL" clId="{304FD85A-30B6-48DF-A40C-D419CD2B56ED}" dt="2026-09-18T08:54:45.186" v="95" actId="47"/>
        <pc:sldMkLst>
          <pc:docMk/>
          <pc:sldMk cId="3718401982" sldId="814"/>
        </pc:sldMkLst>
      </pc:sldChg>
      <pc:sldChg chg="del">
        <pc:chgData name="Groot, F.M.F. de (Frank)" userId="e41d8916-e0a3-4bb5-8574-b46902162f7a" providerId="ADAL" clId="{304FD85A-30B6-48DF-A40C-D419CD2B56ED}" dt="2026-09-19T08:01:26.704" v="1346" actId="47"/>
        <pc:sldMkLst>
          <pc:docMk/>
          <pc:sldMk cId="1142164364" sldId="816"/>
        </pc:sldMkLst>
      </pc:sldChg>
      <pc:sldChg chg="modSp add del mod">
        <pc:chgData name="Groot, F.M.F. de (Frank)" userId="e41d8916-e0a3-4bb5-8574-b46902162f7a" providerId="ADAL" clId="{304FD85A-30B6-48DF-A40C-D419CD2B56ED}" dt="2026-09-21T12:36:23.430" v="1748" actId="20577"/>
        <pc:sldMkLst>
          <pc:docMk/>
          <pc:sldMk cId="4231893180" sldId="819"/>
        </pc:sldMkLst>
        <pc:spChg chg="mod">
          <ac:chgData name="Groot, F.M.F. de (Frank)" userId="e41d8916-e0a3-4bb5-8574-b46902162f7a" providerId="ADAL" clId="{304FD85A-30B6-48DF-A40C-D419CD2B56ED}" dt="2026-09-21T12:36:23.430" v="1748" actId="20577"/>
          <ac:spMkLst>
            <pc:docMk/>
            <pc:sldMk cId="4231893180" sldId="819"/>
            <ac:spMk id="5" creationId="{00000000-0000-0000-0000-000000000000}"/>
          </ac:spMkLst>
        </pc:spChg>
        <pc:spChg chg="mod">
          <ac:chgData name="Groot, F.M.F. de (Frank)" userId="e41d8916-e0a3-4bb5-8574-b46902162f7a" providerId="ADAL" clId="{304FD85A-30B6-48DF-A40C-D419CD2B56ED}" dt="2026-09-21T12:32:58.730" v="1573" actId="20577"/>
          <ac:spMkLst>
            <pc:docMk/>
            <pc:sldMk cId="4231893180" sldId="819"/>
            <ac:spMk id="6" creationId="{1F1DF76E-73B9-4CB4-A229-C7FA363CC5BC}"/>
          </ac:spMkLst>
        </pc:spChg>
      </pc:sldChg>
      <pc:sldChg chg="del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1116778233" sldId="823"/>
        </pc:sldMkLst>
      </pc:sldChg>
      <pc:sldChg chg="del">
        <pc:chgData name="Groot, F.M.F. de (Frank)" userId="e41d8916-e0a3-4bb5-8574-b46902162f7a" providerId="ADAL" clId="{304FD85A-30B6-48DF-A40C-D419CD2B56ED}" dt="2026-09-18T09:20:01.640" v="431" actId="47"/>
        <pc:sldMkLst>
          <pc:docMk/>
          <pc:sldMk cId="2131742733" sldId="829"/>
        </pc:sldMkLst>
      </pc:sldChg>
      <pc:sldChg chg="del">
        <pc:chgData name="Groot, F.M.F. de (Frank)" userId="e41d8916-e0a3-4bb5-8574-b46902162f7a" providerId="ADAL" clId="{304FD85A-30B6-48DF-A40C-D419CD2B56ED}" dt="2026-09-18T08:08:24.268" v="83" actId="47"/>
        <pc:sldMkLst>
          <pc:docMk/>
          <pc:sldMk cId="2295917578" sldId="836"/>
        </pc:sldMkLst>
      </pc:sldChg>
      <pc:sldChg chg="del">
        <pc:chgData name="Groot, F.M.F. de (Frank)" userId="e41d8916-e0a3-4bb5-8574-b46902162f7a" providerId="ADAL" clId="{304FD85A-30B6-48DF-A40C-D419CD2B56ED}" dt="2026-09-18T08:08:29.977" v="88" actId="47"/>
        <pc:sldMkLst>
          <pc:docMk/>
          <pc:sldMk cId="2831146893" sldId="837"/>
        </pc:sldMkLst>
      </pc:sldChg>
      <pc:sldChg chg="modSp add 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613012264" sldId="839"/>
        </pc:sldMkLst>
      </pc:sldChg>
      <pc:sldChg chg="addSp delSp modSp del mod ord">
        <pc:chgData name="Groot, F.M.F. de (Frank)" userId="e41d8916-e0a3-4bb5-8574-b46902162f7a" providerId="ADAL" clId="{304FD85A-30B6-48DF-A40C-D419CD2B56ED}" dt="2026-09-21T12:32:38.107" v="1511" actId="47"/>
        <pc:sldMkLst>
          <pc:docMk/>
          <pc:sldMk cId="3910614091" sldId="846"/>
        </pc:sldMkLst>
      </pc:sldChg>
      <pc:sldChg chg="del">
        <pc:chgData name="Groot, F.M.F. de (Frank)" userId="e41d8916-e0a3-4bb5-8574-b46902162f7a" providerId="ADAL" clId="{304FD85A-30B6-48DF-A40C-D419CD2B56ED}" dt="2026-09-19T08:04:19.885" v="1352" actId="47"/>
        <pc:sldMkLst>
          <pc:docMk/>
          <pc:sldMk cId="2447874797" sldId="848"/>
        </pc:sldMkLst>
      </pc:sldChg>
      <pc:sldChg chg="del">
        <pc:chgData name="Groot, F.M.F. de (Frank)" userId="e41d8916-e0a3-4bb5-8574-b46902162f7a" providerId="ADAL" clId="{304FD85A-30B6-48DF-A40C-D419CD2B56ED}" dt="2026-09-18T09:50:59.493" v="684" actId="47"/>
        <pc:sldMkLst>
          <pc:docMk/>
          <pc:sldMk cId="3230524377" sldId="861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177693545" sldId="864"/>
        </pc:sldMkLst>
      </pc:sldChg>
      <pc:sldChg chg="add 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642843182" sldId="865"/>
        </pc:sldMkLst>
      </pc:sldChg>
      <pc:sldChg chg="del">
        <pc:chgData name="Groot, F.M.F. de (Frank)" userId="e41d8916-e0a3-4bb5-8574-b46902162f7a" providerId="ADAL" clId="{304FD85A-30B6-48DF-A40C-D419CD2B56ED}" dt="2026-09-18T13:13:58.500" v="889" actId="47"/>
        <pc:sldMkLst>
          <pc:docMk/>
          <pc:sldMk cId="4292426219" sldId="866"/>
        </pc:sldMkLst>
      </pc:sldChg>
      <pc:sldChg chg="del">
        <pc:chgData name="Groot, F.M.F. de (Frank)" userId="e41d8916-e0a3-4bb5-8574-b46902162f7a" providerId="ADAL" clId="{304FD85A-30B6-48DF-A40C-D419CD2B56ED}" dt="2026-09-18T09:51:00.702" v="685" actId="47"/>
        <pc:sldMkLst>
          <pc:docMk/>
          <pc:sldMk cId="251108952" sldId="867"/>
        </pc:sldMkLst>
      </pc:sldChg>
      <pc:sldChg chg="del">
        <pc:chgData name="Groot, F.M.F. de (Frank)" userId="e41d8916-e0a3-4bb5-8574-b46902162f7a" providerId="ADAL" clId="{304FD85A-30B6-48DF-A40C-D419CD2B56ED}" dt="2026-09-18T08:55:36.026" v="98" actId="47"/>
        <pc:sldMkLst>
          <pc:docMk/>
          <pc:sldMk cId="0" sldId="869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1950512139" sldId="872"/>
        </pc:sldMkLst>
      </pc:sldChg>
      <pc:sldChg chg="del">
        <pc:chgData name="Groot, F.M.F. de (Frank)" userId="e41d8916-e0a3-4bb5-8574-b46902162f7a" providerId="ADAL" clId="{304FD85A-30B6-48DF-A40C-D419CD2B56ED}" dt="2026-09-18T09:19:39.939" v="427" actId="47"/>
        <pc:sldMkLst>
          <pc:docMk/>
          <pc:sldMk cId="1930523047" sldId="875"/>
        </pc:sldMkLst>
      </pc:sldChg>
      <pc:sldChg chg="del">
        <pc:chgData name="Groot, F.M.F. de (Frank)" userId="e41d8916-e0a3-4bb5-8574-b46902162f7a" providerId="ADAL" clId="{304FD85A-30B6-48DF-A40C-D419CD2B56ED}" dt="2026-09-19T08:01:28.020" v="1348" actId="47"/>
        <pc:sldMkLst>
          <pc:docMk/>
          <pc:sldMk cId="4119678839" sldId="889"/>
        </pc:sldMkLst>
      </pc:sldChg>
      <pc:sldChg chg="del">
        <pc:chgData name="Groot, F.M.F. de (Frank)" userId="e41d8916-e0a3-4bb5-8574-b46902162f7a" providerId="ADAL" clId="{304FD85A-30B6-48DF-A40C-D419CD2B56ED}" dt="2026-09-19T08:01:27.356" v="1347" actId="47"/>
        <pc:sldMkLst>
          <pc:docMk/>
          <pc:sldMk cId="886202800" sldId="890"/>
        </pc:sldMkLst>
      </pc:sldChg>
      <pc:sldChg chg="add del">
        <pc:chgData name="Groot, F.M.F. de (Frank)" userId="e41d8916-e0a3-4bb5-8574-b46902162f7a" providerId="ADAL" clId="{304FD85A-30B6-48DF-A40C-D419CD2B56ED}" dt="2026-09-19T08:08:43.065" v="1368" actId="47"/>
        <pc:sldMkLst>
          <pc:docMk/>
          <pc:sldMk cId="2076419519" sldId="931"/>
        </pc:sldMkLst>
      </pc:sldChg>
      <pc:sldChg chg="add">
        <pc:chgData name="Groot, F.M.F. de (Frank)" userId="e41d8916-e0a3-4bb5-8574-b46902162f7a" providerId="ADAL" clId="{304FD85A-30B6-48DF-A40C-D419CD2B56ED}" dt="2026-09-19T08:05:30.957" v="1353"/>
        <pc:sldMkLst>
          <pc:docMk/>
          <pc:sldMk cId="1320486295" sldId="932"/>
        </pc:sldMkLst>
      </pc:sldChg>
      <pc:sldChg chg="add">
        <pc:chgData name="Groot, F.M.F. de (Frank)" userId="e41d8916-e0a3-4bb5-8574-b46902162f7a" providerId="ADAL" clId="{304FD85A-30B6-48DF-A40C-D419CD2B56ED}" dt="2026-09-19T08:05:30.957" v="1353"/>
        <pc:sldMkLst>
          <pc:docMk/>
          <pc:sldMk cId="1035387067" sldId="933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955"/>
        </pc:sldMkLst>
      </pc:sldChg>
      <pc:sldChg chg="modSp add del mod">
        <pc:chgData name="Groot, F.M.F. de (Frank)" userId="e41d8916-e0a3-4bb5-8574-b46902162f7a" providerId="ADAL" clId="{304FD85A-30B6-48DF-A40C-D419CD2B56ED}" dt="2026-09-18T15:37:44.464" v="1336" actId="47"/>
        <pc:sldMkLst>
          <pc:docMk/>
          <pc:sldMk cId="0" sldId="956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957"/>
        </pc:sldMkLst>
      </pc:sldChg>
      <pc:sldChg chg="add del">
        <pc:chgData name="Groot, F.M.F. de (Frank)" userId="e41d8916-e0a3-4bb5-8574-b46902162f7a" providerId="ADAL" clId="{304FD85A-30B6-48DF-A40C-D419CD2B56ED}" dt="2026-09-18T15:37:43.987" v="1335" actId="47"/>
        <pc:sldMkLst>
          <pc:docMk/>
          <pc:sldMk cId="0" sldId="960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961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962"/>
        </pc:sldMkLst>
      </pc:sldChg>
      <pc:sldChg chg="modSp add del mod">
        <pc:chgData name="Groot, F.M.F. de (Frank)" userId="e41d8916-e0a3-4bb5-8574-b46902162f7a" providerId="ADAL" clId="{304FD85A-30B6-48DF-A40C-D419CD2B56ED}" dt="2026-09-18T15:37:44.876" v="1337" actId="47"/>
        <pc:sldMkLst>
          <pc:docMk/>
          <pc:sldMk cId="0" sldId="963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965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966"/>
        </pc:sldMkLst>
      </pc:sldChg>
      <pc:sldChg chg="modSp add del mod">
        <pc:chgData name="Groot, F.M.F. de (Frank)" userId="e41d8916-e0a3-4bb5-8574-b46902162f7a" providerId="ADAL" clId="{304FD85A-30B6-48DF-A40C-D419CD2B56ED}" dt="2026-09-18T15:37:45.185" v="1338" actId="47"/>
        <pc:sldMkLst>
          <pc:docMk/>
          <pc:sldMk cId="0" sldId="968"/>
        </pc:sldMkLst>
      </pc:sldChg>
      <pc:sldChg chg="del">
        <pc:chgData name="Groot, F.M.F. de (Frank)" userId="e41d8916-e0a3-4bb5-8574-b46902162f7a" providerId="ADAL" clId="{304FD85A-30B6-48DF-A40C-D419CD2B56ED}" dt="2026-09-18T08:55:36.210" v="99" actId="47"/>
        <pc:sldMkLst>
          <pc:docMk/>
          <pc:sldMk cId="148789552" sldId="973"/>
        </pc:sldMkLst>
      </pc:sldChg>
      <pc:sldChg chg="del">
        <pc:chgData name="Groot, F.M.F. de (Frank)" userId="e41d8916-e0a3-4bb5-8574-b46902162f7a" providerId="ADAL" clId="{304FD85A-30B6-48DF-A40C-D419CD2B56ED}" dt="2026-09-18T08:55:37.503" v="105" actId="47"/>
        <pc:sldMkLst>
          <pc:docMk/>
          <pc:sldMk cId="3855215279" sldId="975"/>
        </pc:sldMkLst>
      </pc:sldChg>
      <pc:sldChg chg="del">
        <pc:chgData name="Groot, F.M.F. de (Frank)" userId="e41d8916-e0a3-4bb5-8574-b46902162f7a" providerId="ADAL" clId="{304FD85A-30B6-48DF-A40C-D419CD2B56ED}" dt="2026-09-18T08:55:38.039" v="108" actId="47"/>
        <pc:sldMkLst>
          <pc:docMk/>
          <pc:sldMk cId="1116068668" sldId="976"/>
        </pc:sldMkLst>
      </pc:sldChg>
      <pc:sldChg chg="del">
        <pc:chgData name="Groot, F.M.F. de (Frank)" userId="e41d8916-e0a3-4bb5-8574-b46902162f7a" providerId="ADAL" clId="{304FD85A-30B6-48DF-A40C-D419CD2B56ED}" dt="2026-09-18T08:55:37.873" v="107" actId="47"/>
        <pc:sldMkLst>
          <pc:docMk/>
          <pc:sldMk cId="1435582910" sldId="977"/>
        </pc:sldMkLst>
      </pc:sldChg>
      <pc:sldChg chg="del">
        <pc:chgData name="Groot, F.M.F. de (Frank)" userId="e41d8916-e0a3-4bb5-8574-b46902162f7a" providerId="ADAL" clId="{304FD85A-30B6-48DF-A40C-D419CD2B56ED}" dt="2026-09-18T08:55:38.391" v="110" actId="47"/>
        <pc:sldMkLst>
          <pc:docMk/>
          <pc:sldMk cId="2493145865" sldId="981"/>
        </pc:sldMkLst>
      </pc:sldChg>
      <pc:sldChg chg="del">
        <pc:chgData name="Groot, F.M.F. de (Frank)" userId="e41d8916-e0a3-4bb5-8574-b46902162f7a" providerId="ADAL" clId="{304FD85A-30B6-48DF-A40C-D419CD2B56ED}" dt="2026-09-18T09:45:41.348" v="517" actId="47"/>
        <pc:sldMkLst>
          <pc:docMk/>
          <pc:sldMk cId="1316439301" sldId="1004"/>
        </pc:sldMkLst>
      </pc:sldChg>
      <pc:sldChg chg="del">
        <pc:chgData name="Groot, F.M.F. de (Frank)" userId="e41d8916-e0a3-4bb5-8574-b46902162f7a" providerId="ADAL" clId="{304FD85A-30B6-48DF-A40C-D419CD2B56ED}" dt="2026-09-18T09:45:39.585" v="512" actId="47"/>
        <pc:sldMkLst>
          <pc:docMk/>
          <pc:sldMk cId="3545589137" sldId="1005"/>
        </pc:sldMkLst>
      </pc:sldChg>
      <pc:sldChg chg="del">
        <pc:chgData name="Groot, F.M.F. de (Frank)" userId="e41d8916-e0a3-4bb5-8574-b46902162f7a" providerId="ADAL" clId="{304FD85A-30B6-48DF-A40C-D419CD2B56ED}" dt="2026-09-18T09:45:40.257" v="514" actId="47"/>
        <pc:sldMkLst>
          <pc:docMk/>
          <pc:sldMk cId="1437966312" sldId="1007"/>
        </pc:sldMkLst>
      </pc:sldChg>
      <pc:sldChg chg="del">
        <pc:chgData name="Groot, F.M.F. de (Frank)" userId="e41d8916-e0a3-4bb5-8574-b46902162f7a" providerId="ADAL" clId="{304FD85A-30B6-48DF-A40C-D419CD2B56ED}" dt="2026-09-18T09:45:40.645" v="515" actId="47"/>
        <pc:sldMkLst>
          <pc:docMk/>
          <pc:sldMk cId="2243896330" sldId="1009"/>
        </pc:sldMkLst>
      </pc:sldChg>
      <pc:sldChg chg="del">
        <pc:chgData name="Groot, F.M.F. de (Frank)" userId="e41d8916-e0a3-4bb5-8574-b46902162f7a" providerId="ADAL" clId="{304FD85A-30B6-48DF-A40C-D419CD2B56ED}" dt="2026-09-18T09:45:40.994" v="516" actId="47"/>
        <pc:sldMkLst>
          <pc:docMk/>
          <pc:sldMk cId="2467523988" sldId="1010"/>
        </pc:sldMkLst>
      </pc:sldChg>
      <pc:sldChg chg="del">
        <pc:chgData name="Groot, F.M.F. de (Frank)" userId="e41d8916-e0a3-4bb5-8574-b46902162f7a" providerId="ADAL" clId="{304FD85A-30B6-48DF-A40C-D419CD2B56ED}" dt="2026-09-18T09:45:41.780" v="518" actId="47"/>
        <pc:sldMkLst>
          <pc:docMk/>
          <pc:sldMk cId="1603877975" sldId="1012"/>
        </pc:sldMkLst>
      </pc:sldChg>
      <pc:sldChg chg="del">
        <pc:chgData name="Groot, F.M.F. de (Frank)" userId="e41d8916-e0a3-4bb5-8574-b46902162f7a" providerId="ADAL" clId="{304FD85A-30B6-48DF-A40C-D419CD2B56ED}" dt="2026-09-18T09:45:39.941" v="513" actId="47"/>
        <pc:sldMkLst>
          <pc:docMk/>
          <pc:sldMk cId="1342485633" sldId="1018"/>
        </pc:sldMkLst>
      </pc:sldChg>
      <pc:sldChg chg="del">
        <pc:chgData name="Groot, F.M.F. de (Frank)" userId="e41d8916-e0a3-4bb5-8574-b46902162f7a" providerId="ADAL" clId="{304FD85A-30B6-48DF-A40C-D419CD2B56ED}" dt="2026-09-18T09:50:56.792" v="682" actId="47"/>
        <pc:sldMkLst>
          <pc:docMk/>
          <pc:sldMk cId="1690924924" sldId="1019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536079935" sldId="1071"/>
        </pc:sldMkLst>
      </pc:sldChg>
      <pc:sldChg chg="add del">
        <pc:chgData name="Groot, F.M.F. de (Frank)" userId="e41d8916-e0a3-4bb5-8574-b46902162f7a" providerId="ADAL" clId="{304FD85A-30B6-48DF-A40C-D419CD2B56ED}" dt="2026-09-21T12:27:24.085" v="1471" actId="47"/>
        <pc:sldMkLst>
          <pc:docMk/>
          <pc:sldMk cId="1287392226" sldId="1131"/>
        </pc:sldMkLst>
      </pc:sldChg>
      <pc:sldChg chg="add del">
        <pc:chgData name="Groot, F.M.F. de (Frank)" userId="e41d8916-e0a3-4bb5-8574-b46902162f7a" providerId="ADAL" clId="{304FD85A-30B6-48DF-A40C-D419CD2B56ED}" dt="2026-09-19T08:11:52.728" v="1390" actId="47"/>
        <pc:sldMkLst>
          <pc:docMk/>
          <pc:sldMk cId="3551284832" sldId="1132"/>
        </pc:sldMkLst>
      </pc:sldChg>
      <pc:sldChg chg="add del">
        <pc:chgData name="Groot, F.M.F. de (Frank)" userId="e41d8916-e0a3-4bb5-8574-b46902162f7a" providerId="ADAL" clId="{304FD85A-30B6-48DF-A40C-D419CD2B56ED}" dt="2026-09-19T08:11:53.107" v="1391" actId="47"/>
        <pc:sldMkLst>
          <pc:docMk/>
          <pc:sldMk cId="872601837" sldId="1133"/>
        </pc:sldMkLst>
      </pc:sldChg>
      <pc:sldChg chg="add del">
        <pc:chgData name="Groot, F.M.F. de (Frank)" userId="e41d8916-e0a3-4bb5-8574-b46902162f7a" providerId="ADAL" clId="{304FD85A-30B6-48DF-A40C-D419CD2B56ED}" dt="2026-09-19T08:11:53.568" v="1392" actId="47"/>
        <pc:sldMkLst>
          <pc:docMk/>
          <pc:sldMk cId="1950984923" sldId="1134"/>
        </pc:sldMkLst>
      </pc:sldChg>
      <pc:sldChg chg="add del">
        <pc:chgData name="Groot, F.M.F. de (Frank)" userId="e41d8916-e0a3-4bb5-8574-b46902162f7a" providerId="ADAL" clId="{304FD85A-30B6-48DF-A40C-D419CD2B56ED}" dt="2026-09-19T08:11:54.039" v="1393" actId="47"/>
        <pc:sldMkLst>
          <pc:docMk/>
          <pc:sldMk cId="1288435000" sldId="1135"/>
        </pc:sldMkLst>
      </pc:sldChg>
      <pc:sldChg chg="add del">
        <pc:chgData name="Groot, F.M.F. de (Frank)" userId="e41d8916-e0a3-4bb5-8574-b46902162f7a" providerId="ADAL" clId="{304FD85A-30B6-48DF-A40C-D419CD2B56ED}" dt="2026-09-19T08:11:54.506" v="1394" actId="47"/>
        <pc:sldMkLst>
          <pc:docMk/>
          <pc:sldMk cId="2364840737" sldId="1136"/>
        </pc:sldMkLst>
      </pc:sldChg>
      <pc:sldChg chg="add del">
        <pc:chgData name="Groot, F.M.F. de (Frank)" userId="e41d8916-e0a3-4bb5-8574-b46902162f7a" providerId="ADAL" clId="{304FD85A-30B6-48DF-A40C-D419CD2B56ED}" dt="2026-09-19T08:11:55.045" v="1395" actId="47"/>
        <pc:sldMkLst>
          <pc:docMk/>
          <pc:sldMk cId="2335105576" sldId="1138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1527043106" sldId="1140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3004676533" sldId="1142"/>
        </pc:sldMkLst>
      </pc:sldChg>
      <pc:sldChg chg="del">
        <pc:chgData name="Groot, F.M.F. de (Frank)" userId="e41d8916-e0a3-4bb5-8574-b46902162f7a" providerId="ADAL" clId="{304FD85A-30B6-48DF-A40C-D419CD2B56ED}" dt="2026-09-18T09:17:06.207" v="426" actId="47"/>
        <pc:sldMkLst>
          <pc:docMk/>
          <pc:sldMk cId="2627150463" sldId="1161"/>
        </pc:sldMkLst>
      </pc:sldChg>
      <pc:sldChg chg="del">
        <pc:chgData name="Groot, F.M.F. de (Frank)" userId="e41d8916-e0a3-4bb5-8574-b46902162f7a" providerId="ADAL" clId="{304FD85A-30B6-48DF-A40C-D419CD2B56ED}" dt="2026-09-18T09:45:36.008" v="510" actId="47"/>
        <pc:sldMkLst>
          <pc:docMk/>
          <pc:sldMk cId="480495696" sldId="1162"/>
        </pc:sldMkLst>
      </pc:sldChg>
      <pc:sldChg chg="add del">
        <pc:chgData name="Groot, F.M.F. de (Frank)" userId="e41d8916-e0a3-4bb5-8574-b46902162f7a" providerId="ADAL" clId="{304FD85A-30B6-48DF-A40C-D419CD2B56ED}" dt="2026-09-18T09:50:55.264" v="679" actId="47"/>
        <pc:sldMkLst>
          <pc:docMk/>
          <pc:sldMk cId="2230669991" sldId="1167"/>
        </pc:sldMkLst>
      </pc:sldChg>
      <pc:sldChg chg="del">
        <pc:chgData name="Groot, F.M.F. de (Frank)" userId="e41d8916-e0a3-4bb5-8574-b46902162f7a" providerId="ADAL" clId="{304FD85A-30B6-48DF-A40C-D419CD2B56ED}" dt="2026-09-18T09:50:55.773" v="680" actId="47"/>
        <pc:sldMkLst>
          <pc:docMk/>
          <pc:sldMk cId="1799302583" sldId="1169"/>
        </pc:sldMkLst>
      </pc:sldChg>
      <pc:sldChg chg="del">
        <pc:chgData name="Groot, F.M.F. de (Frank)" userId="e41d8916-e0a3-4bb5-8574-b46902162f7a" providerId="ADAL" clId="{304FD85A-30B6-48DF-A40C-D419CD2B56ED}" dt="2026-09-18T08:55:36.545" v="101" actId="47"/>
        <pc:sldMkLst>
          <pc:docMk/>
          <pc:sldMk cId="1529008893" sldId="1176"/>
        </pc:sldMkLst>
      </pc:sldChg>
      <pc:sldChg chg="add">
        <pc:chgData name="Groot, F.M.F. de (Frank)" userId="e41d8916-e0a3-4bb5-8574-b46902162f7a" providerId="ADAL" clId="{304FD85A-30B6-48DF-A40C-D419CD2B56ED}" dt="2026-09-18T09:49:15.326" v="669"/>
        <pc:sldMkLst>
          <pc:docMk/>
          <pc:sldMk cId="1943235539" sldId="1177"/>
        </pc:sldMkLst>
      </pc:sldChg>
      <pc:sldChg chg="del">
        <pc:chgData name="Groot, F.M.F. de (Frank)" userId="e41d8916-e0a3-4bb5-8574-b46902162f7a" providerId="ADAL" clId="{304FD85A-30B6-48DF-A40C-D419CD2B56ED}" dt="2026-09-18T09:49:04.264" v="668" actId="2696"/>
        <pc:sldMkLst>
          <pc:docMk/>
          <pc:sldMk cId="3467547959" sldId="1177"/>
        </pc:sldMkLst>
      </pc:sldChg>
      <pc:sldChg chg="del">
        <pc:chgData name="Groot, F.M.F. de (Frank)" userId="e41d8916-e0a3-4bb5-8574-b46902162f7a" providerId="ADAL" clId="{304FD85A-30B6-48DF-A40C-D419CD2B56ED}" dt="2026-09-18T08:55:38.786" v="112" actId="47"/>
        <pc:sldMkLst>
          <pc:docMk/>
          <pc:sldMk cId="1138264708" sldId="1178"/>
        </pc:sldMkLst>
      </pc:sldChg>
      <pc:sldChg chg="del">
        <pc:chgData name="Groot, F.M.F. de (Frank)" userId="e41d8916-e0a3-4bb5-8574-b46902162f7a" providerId="ADAL" clId="{304FD85A-30B6-48DF-A40C-D419CD2B56ED}" dt="2026-09-18T09:49:04.264" v="668" actId="2696"/>
        <pc:sldMkLst>
          <pc:docMk/>
          <pc:sldMk cId="1272983877" sldId="1179"/>
        </pc:sldMkLst>
      </pc:sldChg>
      <pc:sldChg chg="add">
        <pc:chgData name="Groot, F.M.F. de (Frank)" userId="e41d8916-e0a3-4bb5-8574-b46902162f7a" providerId="ADAL" clId="{304FD85A-30B6-48DF-A40C-D419CD2B56ED}" dt="2026-09-18T09:49:15.326" v="669"/>
        <pc:sldMkLst>
          <pc:docMk/>
          <pc:sldMk cId="1549602115" sldId="1179"/>
        </pc:sldMkLst>
      </pc:sldChg>
      <pc:sldChg chg="del">
        <pc:chgData name="Groot, F.M.F. de (Frank)" userId="e41d8916-e0a3-4bb5-8574-b46902162f7a" providerId="ADAL" clId="{304FD85A-30B6-48DF-A40C-D419CD2B56ED}" dt="2026-09-18T09:49:04.264" v="668" actId="2696"/>
        <pc:sldMkLst>
          <pc:docMk/>
          <pc:sldMk cId="3107272731" sldId="1180"/>
        </pc:sldMkLst>
      </pc:sldChg>
      <pc:sldChg chg="add">
        <pc:chgData name="Groot, F.M.F. de (Frank)" userId="e41d8916-e0a3-4bb5-8574-b46902162f7a" providerId="ADAL" clId="{304FD85A-30B6-48DF-A40C-D419CD2B56ED}" dt="2026-09-18T09:49:15.326" v="669"/>
        <pc:sldMkLst>
          <pc:docMk/>
          <pc:sldMk cId="3960672251" sldId="1180"/>
        </pc:sldMkLst>
      </pc:sldChg>
      <pc:sldChg chg="del">
        <pc:chgData name="Groot, F.M.F. de (Frank)" userId="e41d8916-e0a3-4bb5-8574-b46902162f7a" providerId="ADAL" clId="{304FD85A-30B6-48DF-A40C-D419CD2B56ED}" dt="2026-09-18T09:49:04.264" v="668" actId="2696"/>
        <pc:sldMkLst>
          <pc:docMk/>
          <pc:sldMk cId="2416989758" sldId="1181"/>
        </pc:sldMkLst>
      </pc:sldChg>
      <pc:sldChg chg="add">
        <pc:chgData name="Groot, F.M.F. de (Frank)" userId="e41d8916-e0a3-4bb5-8574-b46902162f7a" providerId="ADAL" clId="{304FD85A-30B6-48DF-A40C-D419CD2B56ED}" dt="2026-09-18T09:49:15.326" v="669"/>
        <pc:sldMkLst>
          <pc:docMk/>
          <pc:sldMk cId="2901676864" sldId="1181"/>
        </pc:sldMkLst>
      </pc:sldChg>
      <pc:sldChg chg="del">
        <pc:chgData name="Groot, F.M.F. de (Frank)" userId="e41d8916-e0a3-4bb5-8574-b46902162f7a" providerId="ADAL" clId="{304FD85A-30B6-48DF-A40C-D419CD2B56ED}" dt="2026-09-18T08:55:40.252" v="116" actId="47"/>
        <pc:sldMkLst>
          <pc:docMk/>
          <pc:sldMk cId="112247872" sldId="1182"/>
        </pc:sldMkLst>
      </pc:sldChg>
      <pc:sldChg chg="del">
        <pc:chgData name="Groot, F.M.F. de (Frank)" userId="e41d8916-e0a3-4bb5-8574-b46902162f7a" providerId="ADAL" clId="{304FD85A-30B6-48DF-A40C-D419CD2B56ED}" dt="2026-09-18T09:49:04.264" v="668" actId="2696"/>
        <pc:sldMkLst>
          <pc:docMk/>
          <pc:sldMk cId="822272174" sldId="1185"/>
        </pc:sldMkLst>
      </pc:sldChg>
      <pc:sldChg chg="add del">
        <pc:chgData name="Groot, F.M.F. de (Frank)" userId="e41d8916-e0a3-4bb5-8574-b46902162f7a" providerId="ADAL" clId="{304FD85A-30B6-48DF-A40C-D419CD2B56ED}" dt="2026-09-21T12:35:29.857" v="1695" actId="47"/>
        <pc:sldMkLst>
          <pc:docMk/>
          <pc:sldMk cId="1934267490" sldId="1185"/>
        </pc:sldMkLst>
      </pc:sldChg>
      <pc:sldChg chg="del">
        <pc:chgData name="Groot, F.M.F. de (Frank)" userId="e41d8916-e0a3-4bb5-8574-b46902162f7a" providerId="ADAL" clId="{304FD85A-30B6-48DF-A40C-D419CD2B56ED}" dt="2026-09-18T08:55:38.595" v="111" actId="47"/>
        <pc:sldMkLst>
          <pc:docMk/>
          <pc:sldMk cId="780595552" sldId="1187"/>
        </pc:sldMkLst>
      </pc:sldChg>
      <pc:sldChg chg="add del">
        <pc:chgData name="Groot, F.M.F. de (Frank)" userId="e41d8916-e0a3-4bb5-8574-b46902162f7a" providerId="ADAL" clId="{304FD85A-30B6-48DF-A40C-D419CD2B56ED}" dt="2026-09-21T12:35:31.628" v="1697" actId="47"/>
        <pc:sldMkLst>
          <pc:docMk/>
          <pc:sldMk cId="1717395051" sldId="1188"/>
        </pc:sldMkLst>
      </pc:sldChg>
      <pc:sldChg chg="del">
        <pc:chgData name="Groot, F.M.F. de (Frank)" userId="e41d8916-e0a3-4bb5-8574-b46902162f7a" providerId="ADAL" clId="{304FD85A-30B6-48DF-A40C-D419CD2B56ED}" dt="2026-09-18T09:49:04.264" v="668" actId="2696"/>
        <pc:sldMkLst>
          <pc:docMk/>
          <pc:sldMk cId="1830552820" sldId="1188"/>
        </pc:sldMkLst>
      </pc:sldChg>
      <pc:sldChg chg="modSp add del mod">
        <pc:chgData name="Groot, F.M.F. de (Frank)" userId="e41d8916-e0a3-4bb5-8574-b46902162f7a" providerId="ADAL" clId="{304FD85A-30B6-48DF-A40C-D419CD2B56ED}" dt="2026-09-21T12:35:38.521" v="1698" actId="47"/>
        <pc:sldMkLst>
          <pc:docMk/>
          <pc:sldMk cId="66156619" sldId="1212"/>
        </pc:sldMkLst>
        <pc:spChg chg="mod">
          <ac:chgData name="Groot, F.M.F. de (Frank)" userId="e41d8916-e0a3-4bb5-8574-b46902162f7a" providerId="ADAL" clId="{304FD85A-30B6-48DF-A40C-D419CD2B56ED}" dt="2026-09-18T09:53:01.211" v="750" actId="1076"/>
          <ac:spMkLst>
            <pc:docMk/>
            <pc:sldMk cId="66156619" sldId="1212"/>
            <ac:spMk id="8" creationId="{056E1D21-40BD-44B1-8883-2BB10DA107CC}"/>
          </ac:spMkLst>
        </pc:spChg>
      </pc:sldChg>
      <pc:sldChg chg="del">
        <pc:chgData name="Groot, F.M.F. de (Frank)" userId="e41d8916-e0a3-4bb5-8574-b46902162f7a" providerId="ADAL" clId="{304FD85A-30B6-48DF-A40C-D419CD2B56ED}" dt="2026-09-18T09:50:20.978" v="670" actId="2696"/>
        <pc:sldMkLst>
          <pc:docMk/>
          <pc:sldMk cId="3664761170" sldId="1212"/>
        </pc:sldMkLst>
      </pc:sldChg>
      <pc:sldChg chg="del">
        <pc:chgData name="Groot, F.M.F. de (Frank)" userId="e41d8916-e0a3-4bb5-8574-b46902162f7a" providerId="ADAL" clId="{304FD85A-30B6-48DF-A40C-D419CD2B56ED}" dt="2026-09-18T09:50:20.978" v="670" actId="2696"/>
        <pc:sldMkLst>
          <pc:docMk/>
          <pc:sldMk cId="3066361039" sldId="1214"/>
        </pc:sldMkLst>
      </pc:sldChg>
      <pc:sldChg chg="modSp add mod">
        <pc:chgData name="Groot, F.M.F. de (Frank)" userId="e41d8916-e0a3-4bb5-8574-b46902162f7a" providerId="ADAL" clId="{304FD85A-30B6-48DF-A40C-D419CD2B56ED}" dt="2026-09-18T09:53:17.999" v="754" actId="1076"/>
        <pc:sldMkLst>
          <pc:docMk/>
          <pc:sldMk cId="3248561624" sldId="1214"/>
        </pc:sldMkLst>
        <pc:spChg chg="mod">
          <ac:chgData name="Groot, F.M.F. de (Frank)" userId="e41d8916-e0a3-4bb5-8574-b46902162f7a" providerId="ADAL" clId="{304FD85A-30B6-48DF-A40C-D419CD2B56ED}" dt="2026-09-18T09:53:17.999" v="754" actId="1076"/>
          <ac:spMkLst>
            <pc:docMk/>
            <pc:sldMk cId="3248561624" sldId="1214"/>
            <ac:spMk id="8" creationId="{056E1D21-40BD-44B1-8883-2BB10DA107CC}"/>
          </ac:spMkLst>
        </pc:spChg>
      </pc:sldChg>
      <pc:sldChg chg="del">
        <pc:chgData name="Groot, F.M.F. de (Frank)" userId="e41d8916-e0a3-4bb5-8574-b46902162f7a" providerId="ADAL" clId="{304FD85A-30B6-48DF-A40C-D419CD2B56ED}" dt="2026-09-18T08:55:36.390" v="100" actId="47"/>
        <pc:sldMkLst>
          <pc:docMk/>
          <pc:sldMk cId="0" sldId="1216"/>
        </pc:sldMkLst>
      </pc:sldChg>
      <pc:sldChg chg="del">
        <pc:chgData name="Groot, F.M.F. de (Frank)" userId="e41d8916-e0a3-4bb5-8574-b46902162f7a" providerId="ADAL" clId="{304FD85A-30B6-48DF-A40C-D419CD2B56ED}" dt="2026-09-18T08:55:36.721" v="102" actId="47"/>
        <pc:sldMkLst>
          <pc:docMk/>
          <pc:sldMk cId="0" sldId="1217"/>
        </pc:sldMkLst>
      </pc:sldChg>
      <pc:sldChg chg="add">
        <pc:chgData name="Groot, F.M.F. de (Frank)" userId="e41d8916-e0a3-4bb5-8574-b46902162f7a" providerId="ADAL" clId="{304FD85A-30B6-48DF-A40C-D419CD2B56ED}" dt="2026-09-19T08:05:30.957" v="1353"/>
        <pc:sldMkLst>
          <pc:docMk/>
          <pc:sldMk cId="3102724549" sldId="1217"/>
        </pc:sldMkLst>
      </pc:sldChg>
      <pc:sldChg chg="del">
        <pc:chgData name="Groot, F.M.F. de (Frank)" userId="e41d8916-e0a3-4bb5-8574-b46902162f7a" providerId="ADAL" clId="{304FD85A-30B6-48DF-A40C-D419CD2B56ED}" dt="2026-09-18T08:55:37.121" v="103" actId="47"/>
        <pc:sldMkLst>
          <pc:docMk/>
          <pc:sldMk cId="0" sldId="1218"/>
        </pc:sldMkLst>
      </pc:sldChg>
      <pc:sldChg chg="del">
        <pc:chgData name="Groot, F.M.F. de (Frank)" userId="e41d8916-e0a3-4bb5-8574-b46902162f7a" providerId="ADAL" clId="{304FD85A-30B6-48DF-A40C-D419CD2B56ED}" dt="2026-09-18T08:55:37.312" v="104" actId="47"/>
        <pc:sldMkLst>
          <pc:docMk/>
          <pc:sldMk cId="0" sldId="1219"/>
        </pc:sldMkLst>
      </pc:sldChg>
      <pc:sldChg chg="del">
        <pc:chgData name="Groot, F.M.F. de (Frank)" userId="e41d8916-e0a3-4bb5-8574-b46902162f7a" providerId="ADAL" clId="{304FD85A-30B6-48DF-A40C-D419CD2B56ED}" dt="2026-09-18T09:50:50.751" v="672" actId="47"/>
        <pc:sldMkLst>
          <pc:docMk/>
          <pc:sldMk cId="718339173" sldId="1281"/>
        </pc:sldMkLst>
      </pc:sldChg>
      <pc:sldChg chg="del">
        <pc:chgData name="Groot, F.M.F. de (Frank)" userId="e41d8916-e0a3-4bb5-8574-b46902162f7a" providerId="ADAL" clId="{304FD85A-30B6-48DF-A40C-D419CD2B56ED}" dt="2026-09-18T09:50:53.147" v="677" actId="47"/>
        <pc:sldMkLst>
          <pc:docMk/>
          <pc:sldMk cId="2574360374" sldId="1284"/>
        </pc:sldMkLst>
      </pc:sldChg>
      <pc:sldChg chg="del">
        <pc:chgData name="Groot, F.M.F. de (Frank)" userId="e41d8916-e0a3-4bb5-8574-b46902162f7a" providerId="ADAL" clId="{304FD85A-30B6-48DF-A40C-D419CD2B56ED}" dt="2026-09-18T09:45:38.838" v="511" actId="47"/>
        <pc:sldMkLst>
          <pc:docMk/>
          <pc:sldMk cId="2423362500" sldId="1293"/>
        </pc:sldMkLst>
      </pc:sldChg>
      <pc:sldChg chg="del">
        <pc:chgData name="Groot, F.M.F. de (Frank)" userId="e41d8916-e0a3-4bb5-8574-b46902162f7a" providerId="ADAL" clId="{304FD85A-30B6-48DF-A40C-D419CD2B56ED}" dt="2026-09-18T09:50:59.060" v="683" actId="47"/>
        <pc:sldMkLst>
          <pc:docMk/>
          <pc:sldMk cId="1902457888" sldId="1298"/>
        </pc:sldMkLst>
      </pc:sldChg>
      <pc:sldChg chg="add del">
        <pc:chgData name="Groot, F.M.F. de (Frank)" userId="e41d8916-e0a3-4bb5-8574-b46902162f7a" providerId="ADAL" clId="{304FD85A-30B6-48DF-A40C-D419CD2B56ED}" dt="2026-09-18T09:00:05.241" v="154" actId="47"/>
        <pc:sldMkLst>
          <pc:docMk/>
          <pc:sldMk cId="4108453276" sldId="1328"/>
        </pc:sldMkLst>
      </pc:sldChg>
      <pc:sldChg chg="del">
        <pc:chgData name="Groot, F.M.F. de (Frank)" userId="e41d8916-e0a3-4bb5-8574-b46902162f7a" providerId="ADAL" clId="{304FD85A-30B6-48DF-A40C-D419CD2B56ED}" dt="2026-09-18T09:07:54.965" v="361" actId="47"/>
        <pc:sldMkLst>
          <pc:docMk/>
          <pc:sldMk cId="102071725" sldId="1350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3955110629" sldId="1350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3522432727" sldId="1351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1611074876" sldId="1352"/>
        </pc:sldMkLst>
      </pc:sldChg>
      <pc:sldChg chg="del">
        <pc:chgData name="Groot, F.M.F. de (Frank)" userId="e41d8916-e0a3-4bb5-8574-b46902162f7a" providerId="ADAL" clId="{304FD85A-30B6-48DF-A40C-D419CD2B56ED}" dt="2026-09-18T08:09:03.668" v="93" actId="47"/>
        <pc:sldMkLst>
          <pc:docMk/>
          <pc:sldMk cId="4071998972" sldId="1352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2350885459" sldId="1353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3736008356" sldId="1354"/>
        </pc:sldMkLst>
      </pc:sldChg>
      <pc:sldChg chg="del">
        <pc:chgData name="Groot, F.M.F. de (Frank)" userId="e41d8916-e0a3-4bb5-8574-b46902162f7a" providerId="ADAL" clId="{304FD85A-30B6-48DF-A40C-D419CD2B56ED}" dt="2026-09-18T09:44:42" v="503" actId="47"/>
        <pc:sldMkLst>
          <pc:docMk/>
          <pc:sldMk cId="4025939319" sldId="1356"/>
        </pc:sldMkLst>
      </pc:sldChg>
      <pc:sldChg chg="del">
        <pc:chgData name="Groot, F.M.F. de (Frank)" userId="e41d8916-e0a3-4bb5-8574-b46902162f7a" providerId="ADAL" clId="{304FD85A-30B6-48DF-A40C-D419CD2B56ED}" dt="2026-09-18T09:44:43.090" v="504" actId="47"/>
        <pc:sldMkLst>
          <pc:docMk/>
          <pc:sldMk cId="4280277891" sldId="1357"/>
        </pc:sldMkLst>
      </pc:sldChg>
      <pc:sldChg chg="add del modTransition">
        <pc:chgData name="Groot, F.M.F. de (Frank)" userId="e41d8916-e0a3-4bb5-8574-b46902162f7a" providerId="ADAL" clId="{304FD85A-30B6-48DF-A40C-D419CD2B56ED}" dt="2026-09-18T09:11:53.748" v="417" actId="47"/>
        <pc:sldMkLst>
          <pc:docMk/>
          <pc:sldMk cId="888363201" sldId="1417"/>
        </pc:sldMkLst>
      </pc:sldChg>
      <pc:sldChg chg="add del">
        <pc:chgData name="Groot, F.M.F. de (Frank)" userId="e41d8916-e0a3-4bb5-8574-b46902162f7a" providerId="ADAL" clId="{304FD85A-30B6-48DF-A40C-D419CD2B56ED}" dt="2026-09-21T12:35:30.751" v="1696" actId="47"/>
        <pc:sldMkLst>
          <pc:docMk/>
          <pc:sldMk cId="663058743" sldId="1418"/>
        </pc:sldMkLst>
      </pc:sldChg>
      <pc:sldChg chg="del">
        <pc:chgData name="Groot, F.M.F. de (Frank)" userId="e41d8916-e0a3-4bb5-8574-b46902162f7a" providerId="ADAL" clId="{304FD85A-30B6-48DF-A40C-D419CD2B56ED}" dt="2026-09-18T09:49:04.264" v="668" actId="2696"/>
        <pc:sldMkLst>
          <pc:docMk/>
          <pc:sldMk cId="1796719898" sldId="1418"/>
        </pc:sldMkLst>
      </pc:sldChg>
      <pc:sldChg chg="del">
        <pc:chgData name="Groot, F.M.F. de (Frank)" userId="e41d8916-e0a3-4bb5-8574-b46902162f7a" providerId="ADAL" clId="{304FD85A-30B6-48DF-A40C-D419CD2B56ED}" dt="2026-09-18T09:45:43.017" v="519" actId="47"/>
        <pc:sldMkLst>
          <pc:docMk/>
          <pc:sldMk cId="0" sldId="1420"/>
        </pc:sldMkLst>
      </pc:sldChg>
      <pc:sldChg chg="del">
        <pc:chgData name="Groot, F.M.F. de (Frank)" userId="e41d8916-e0a3-4bb5-8574-b46902162f7a" providerId="ADAL" clId="{304FD85A-30B6-48DF-A40C-D419CD2B56ED}" dt="2026-09-18T09:45:48.451" v="522" actId="47"/>
        <pc:sldMkLst>
          <pc:docMk/>
          <pc:sldMk cId="0" sldId="1421"/>
        </pc:sldMkLst>
      </pc:sldChg>
      <pc:sldChg chg="del">
        <pc:chgData name="Groot, F.M.F. de (Frank)" userId="e41d8916-e0a3-4bb5-8574-b46902162f7a" providerId="ADAL" clId="{304FD85A-30B6-48DF-A40C-D419CD2B56ED}" dt="2026-09-18T09:50:56.282" v="681" actId="47"/>
        <pc:sldMkLst>
          <pc:docMk/>
          <pc:sldMk cId="3835944616" sldId="1425"/>
        </pc:sldMkLst>
      </pc:sldChg>
      <pc:sldChg chg="del">
        <pc:chgData name="Groot, F.M.F. de (Frank)" userId="e41d8916-e0a3-4bb5-8574-b46902162f7a" providerId="ADAL" clId="{304FD85A-30B6-48DF-A40C-D419CD2B56ED}" dt="2026-09-18T09:45:48.057" v="521" actId="47"/>
        <pc:sldMkLst>
          <pc:docMk/>
          <pc:sldMk cId="4198867939" sldId="1426"/>
        </pc:sldMkLst>
      </pc:sldChg>
      <pc:sldChg chg="del">
        <pc:chgData name="Groot, F.M.F. de (Frank)" userId="e41d8916-e0a3-4bb5-8574-b46902162f7a" providerId="ADAL" clId="{304FD85A-30B6-48DF-A40C-D419CD2B56ED}" dt="2026-09-18T09:45:52.482" v="523" actId="47"/>
        <pc:sldMkLst>
          <pc:docMk/>
          <pc:sldMk cId="2298462682" sldId="1427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2384536583" sldId="1428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2207840691" sldId="1429"/>
        </pc:sldMkLst>
      </pc:sldChg>
      <pc:sldChg chg="del">
        <pc:chgData name="Groot, F.M.F. de (Frank)" userId="e41d8916-e0a3-4bb5-8574-b46902162f7a" providerId="ADAL" clId="{304FD85A-30B6-48DF-A40C-D419CD2B56ED}" dt="2026-09-18T08:55:37.680" v="106" actId="47"/>
        <pc:sldMkLst>
          <pc:docMk/>
          <pc:sldMk cId="3893370771" sldId="1440"/>
        </pc:sldMkLst>
      </pc:sldChg>
      <pc:sldChg chg="del">
        <pc:chgData name="Groot, F.M.F. de (Frank)" userId="e41d8916-e0a3-4bb5-8574-b46902162f7a" providerId="ADAL" clId="{304FD85A-30B6-48DF-A40C-D419CD2B56ED}" dt="2026-09-18T08:55:38.966" v="113" actId="47"/>
        <pc:sldMkLst>
          <pc:docMk/>
          <pc:sldMk cId="66737884" sldId="1441"/>
        </pc:sldMkLst>
      </pc:sldChg>
      <pc:sldChg chg="del">
        <pc:chgData name="Groot, F.M.F. de (Frank)" userId="e41d8916-e0a3-4bb5-8574-b46902162f7a" providerId="ADAL" clId="{304FD85A-30B6-48DF-A40C-D419CD2B56ED}" dt="2026-09-18T08:55:39.138" v="114" actId="47"/>
        <pc:sldMkLst>
          <pc:docMk/>
          <pc:sldMk cId="2215937747" sldId="1442"/>
        </pc:sldMkLst>
      </pc:sldChg>
      <pc:sldChg chg="del">
        <pc:chgData name="Groot, F.M.F. de (Frank)" userId="e41d8916-e0a3-4bb5-8574-b46902162f7a" providerId="ADAL" clId="{304FD85A-30B6-48DF-A40C-D419CD2B56ED}" dt="2026-09-18T08:55:39.341" v="115" actId="47"/>
        <pc:sldMkLst>
          <pc:docMk/>
          <pc:sldMk cId="3749609843" sldId="1443"/>
        </pc:sldMkLst>
      </pc:sldChg>
      <pc:sldChg chg="del">
        <pc:chgData name="Groot, F.M.F. de (Frank)" userId="e41d8916-e0a3-4bb5-8574-b46902162f7a" providerId="ADAL" clId="{304FD85A-30B6-48DF-A40C-D419CD2B56ED}" dt="2026-09-18T08:55:38.205" v="109" actId="47"/>
        <pc:sldMkLst>
          <pc:docMk/>
          <pc:sldMk cId="3456429870" sldId="1444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536066079" sldId="1445"/>
        </pc:sldMkLst>
      </pc:sldChg>
      <pc:sldChg chg="add">
        <pc:chgData name="Groot, F.M.F. de (Frank)" userId="e41d8916-e0a3-4bb5-8574-b46902162f7a" providerId="ADAL" clId="{304FD85A-30B6-48DF-A40C-D419CD2B56ED}" dt="2026-09-19T08:14:34.945" v="1399"/>
        <pc:sldMkLst>
          <pc:docMk/>
          <pc:sldMk cId="0" sldId="1452"/>
        </pc:sldMkLst>
      </pc:sldChg>
      <pc:sldChg chg="add del">
        <pc:chgData name="Groot, F.M.F. de (Frank)" userId="e41d8916-e0a3-4bb5-8574-b46902162f7a" providerId="ADAL" clId="{304FD85A-30B6-48DF-A40C-D419CD2B56ED}" dt="2026-09-19T08:18:10.659" v="1415" actId="47"/>
        <pc:sldMkLst>
          <pc:docMk/>
          <pc:sldMk cId="0" sldId="1456"/>
        </pc:sldMkLst>
      </pc:sldChg>
      <pc:sldChg chg="add del">
        <pc:chgData name="Groot, F.M.F. de (Frank)" userId="e41d8916-e0a3-4bb5-8574-b46902162f7a" providerId="ADAL" clId="{304FD85A-30B6-48DF-A40C-D419CD2B56ED}" dt="2026-09-19T08:15:21.361" v="1403"/>
        <pc:sldMkLst>
          <pc:docMk/>
          <pc:sldMk cId="999614608" sldId="1457"/>
        </pc:sldMkLst>
      </pc:sldChg>
      <pc:sldChg chg="del">
        <pc:chgData name="Groot, F.M.F. de (Frank)" userId="e41d8916-e0a3-4bb5-8574-b46902162f7a" providerId="ADAL" clId="{304FD85A-30B6-48DF-A40C-D419CD2B56ED}" dt="2026-09-18T09:15:25.169" v="423" actId="47"/>
        <pc:sldMkLst>
          <pc:docMk/>
          <pc:sldMk cId="2457396122" sldId="1457"/>
        </pc:sldMkLst>
      </pc:sldChg>
      <pc:sldChg chg="add del">
        <pc:chgData name="Groot, F.M.F. de (Frank)" userId="e41d8916-e0a3-4bb5-8574-b46902162f7a" providerId="ADAL" clId="{304FD85A-30B6-48DF-A40C-D419CD2B56ED}" dt="2026-09-19T08:15:21.361" v="1403"/>
        <pc:sldMkLst>
          <pc:docMk/>
          <pc:sldMk cId="2741807556" sldId="1458"/>
        </pc:sldMkLst>
      </pc:sldChg>
      <pc:sldChg chg="add del">
        <pc:chgData name="Groot, F.M.F. de (Frank)" userId="e41d8916-e0a3-4bb5-8574-b46902162f7a" providerId="ADAL" clId="{304FD85A-30B6-48DF-A40C-D419CD2B56ED}" dt="2026-09-19T08:21:03.238" v="1427"/>
        <pc:sldMkLst>
          <pc:docMk/>
          <pc:sldMk cId="688734533" sldId="1459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2274110595" sldId="1467"/>
        </pc:sldMkLst>
      </pc:sldChg>
      <pc:sldChg chg="add del">
        <pc:chgData name="Groot, F.M.F. de (Frank)" userId="e41d8916-e0a3-4bb5-8574-b46902162f7a" providerId="ADAL" clId="{304FD85A-30B6-48DF-A40C-D419CD2B56ED}" dt="2026-09-19T08:04:17.782" v="1351" actId="47"/>
        <pc:sldMkLst>
          <pc:docMk/>
          <pc:sldMk cId="3067535336" sldId="1469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679077976" sldId="1470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674468728" sldId="1474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870512177" sldId="1475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067535336" sldId="1477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2778823502" sldId="1479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1219082542" sldId="1481"/>
        </pc:sldMkLst>
      </pc:sldChg>
      <pc:sldChg chg="add del">
        <pc:chgData name="Groot, F.M.F. de (Frank)" userId="e41d8916-e0a3-4bb5-8574-b46902162f7a" providerId="ADAL" clId="{304FD85A-30B6-48DF-A40C-D419CD2B56ED}" dt="2026-09-21T12:36:55.209" v="1749"/>
        <pc:sldMkLst>
          <pc:docMk/>
          <pc:sldMk cId="1346597160" sldId="1484"/>
        </pc:sldMkLst>
      </pc:sldChg>
      <pc:sldChg chg="del">
        <pc:chgData name="Groot, F.M.F. de (Frank)" userId="e41d8916-e0a3-4bb5-8574-b46902162f7a" providerId="ADAL" clId="{304FD85A-30B6-48DF-A40C-D419CD2B56ED}" dt="2026-09-18T09:50:51.133" v="673" actId="47"/>
        <pc:sldMkLst>
          <pc:docMk/>
          <pc:sldMk cId="3294349769" sldId="1487"/>
        </pc:sldMkLst>
      </pc:sldChg>
      <pc:sldChg chg="del">
        <pc:chgData name="Groot, F.M.F. de (Frank)" userId="e41d8916-e0a3-4bb5-8574-b46902162f7a" providerId="ADAL" clId="{304FD85A-30B6-48DF-A40C-D419CD2B56ED}" dt="2026-09-18T08:08:24.731" v="84" actId="47"/>
        <pc:sldMkLst>
          <pc:docMk/>
          <pc:sldMk cId="1513099406" sldId="1488"/>
        </pc:sldMkLst>
      </pc:sldChg>
      <pc:sldChg chg="del">
        <pc:chgData name="Groot, F.M.F. de (Frank)" userId="e41d8916-e0a3-4bb5-8574-b46902162f7a" providerId="ADAL" clId="{304FD85A-30B6-48DF-A40C-D419CD2B56ED}" dt="2026-09-18T08:08:25.192" v="85" actId="47"/>
        <pc:sldMkLst>
          <pc:docMk/>
          <pc:sldMk cId="3590056625" sldId="1489"/>
        </pc:sldMkLst>
      </pc:sldChg>
      <pc:sldChg chg="del">
        <pc:chgData name="Groot, F.M.F. de (Frank)" userId="e41d8916-e0a3-4bb5-8574-b46902162f7a" providerId="ADAL" clId="{304FD85A-30B6-48DF-A40C-D419CD2B56ED}" dt="2026-09-18T08:08:25.634" v="86" actId="47"/>
        <pc:sldMkLst>
          <pc:docMk/>
          <pc:sldMk cId="1957901518" sldId="1490"/>
        </pc:sldMkLst>
      </pc:sldChg>
      <pc:sldChg chg="del">
        <pc:chgData name="Groot, F.M.F. de (Frank)" userId="e41d8916-e0a3-4bb5-8574-b46902162f7a" providerId="ADAL" clId="{304FD85A-30B6-48DF-A40C-D419CD2B56ED}" dt="2026-09-18T08:08:26.156" v="87" actId="47"/>
        <pc:sldMkLst>
          <pc:docMk/>
          <pc:sldMk cId="2129100134" sldId="1491"/>
        </pc:sldMkLst>
      </pc:sldChg>
      <pc:sldChg chg="add del">
        <pc:chgData name="Groot, F.M.F. de (Frank)" userId="e41d8916-e0a3-4bb5-8574-b46902162f7a" providerId="ADAL" clId="{304FD85A-30B6-48DF-A40C-D419CD2B56ED}" dt="2026-09-19T08:09:50.767" v="1380" actId="47"/>
        <pc:sldMkLst>
          <pc:docMk/>
          <pc:sldMk cId="2308858808" sldId="1492"/>
        </pc:sldMkLst>
      </pc:sldChg>
      <pc:sldChg chg="add del">
        <pc:chgData name="Groot, F.M.F. de (Frank)" userId="e41d8916-e0a3-4bb5-8574-b46902162f7a" providerId="ADAL" clId="{304FD85A-30B6-48DF-A40C-D419CD2B56ED}" dt="2026-09-19T08:09:51.196" v="1381" actId="47"/>
        <pc:sldMkLst>
          <pc:docMk/>
          <pc:sldMk cId="1016504058" sldId="1493"/>
        </pc:sldMkLst>
      </pc:sldChg>
      <pc:sldChg chg="del">
        <pc:chgData name="Groot, F.M.F. de (Frank)" userId="e41d8916-e0a3-4bb5-8574-b46902162f7a" providerId="ADAL" clId="{304FD85A-30B6-48DF-A40C-D419CD2B56ED}" dt="2026-09-18T09:51:01.505" v="686" actId="47"/>
        <pc:sldMkLst>
          <pc:docMk/>
          <pc:sldMk cId="2752659533" sldId="1493"/>
        </pc:sldMkLst>
      </pc:sldChg>
      <pc:sldChg chg="del">
        <pc:chgData name="Groot, F.M.F. de (Frank)" userId="e41d8916-e0a3-4bb5-8574-b46902162f7a" providerId="ADAL" clId="{304FD85A-30B6-48DF-A40C-D419CD2B56ED}" dt="2026-09-18T09:50:51.496" v="674" actId="47"/>
        <pc:sldMkLst>
          <pc:docMk/>
          <pc:sldMk cId="2073970336" sldId="1494"/>
        </pc:sldMkLst>
      </pc:sldChg>
      <pc:sldChg chg="add del">
        <pc:chgData name="Groot, F.M.F. de (Frank)" userId="e41d8916-e0a3-4bb5-8574-b46902162f7a" providerId="ADAL" clId="{304FD85A-30B6-48DF-A40C-D419CD2B56ED}" dt="2026-09-19T08:09:52.050" v="1382" actId="47"/>
        <pc:sldMkLst>
          <pc:docMk/>
          <pc:sldMk cId="2273493607" sldId="1494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036766508" sldId="1495"/>
        </pc:sldMkLst>
      </pc:sldChg>
      <pc:sldChg chg="del">
        <pc:chgData name="Groot, F.M.F. de (Frank)" userId="e41d8916-e0a3-4bb5-8574-b46902162f7a" providerId="ADAL" clId="{304FD85A-30B6-48DF-A40C-D419CD2B56ED}" dt="2026-09-18T09:50:54.415" v="678" actId="47"/>
        <pc:sldMkLst>
          <pc:docMk/>
          <pc:sldMk cId="1400619151" sldId="1505"/>
        </pc:sldMkLst>
      </pc:sldChg>
      <pc:sldChg chg="del">
        <pc:chgData name="Groot, F.M.F. de (Frank)" userId="e41d8916-e0a3-4bb5-8574-b46902162f7a" providerId="ADAL" clId="{304FD85A-30B6-48DF-A40C-D419CD2B56ED}" dt="2026-09-18T09:15:24.237" v="422" actId="47"/>
        <pc:sldMkLst>
          <pc:docMk/>
          <pc:sldMk cId="2543118543" sldId="1506"/>
        </pc:sldMkLst>
      </pc:sldChg>
      <pc:sldChg chg="add del">
        <pc:chgData name="Groot, F.M.F. de (Frank)" userId="e41d8916-e0a3-4bb5-8574-b46902162f7a" providerId="ADAL" clId="{304FD85A-30B6-48DF-A40C-D419CD2B56ED}" dt="2026-09-21T12:36:55.209" v="1749"/>
        <pc:sldMkLst>
          <pc:docMk/>
          <pc:sldMk cId="3960743385" sldId="1510"/>
        </pc:sldMkLst>
      </pc:sldChg>
      <pc:sldChg chg="add">
        <pc:chgData name="Groot, F.M.F. de (Frank)" userId="e41d8916-e0a3-4bb5-8574-b46902162f7a" providerId="ADAL" clId="{304FD85A-30B6-48DF-A40C-D419CD2B56ED}" dt="2026-09-19T08:04:12.753" v="1349"/>
        <pc:sldMkLst>
          <pc:docMk/>
          <pc:sldMk cId="467895022" sldId="1511"/>
        </pc:sldMkLst>
      </pc:sldChg>
      <pc:sldChg chg="add del">
        <pc:chgData name="Groot, F.M.F. de (Frank)" userId="e41d8916-e0a3-4bb5-8574-b46902162f7a" providerId="ADAL" clId="{304FD85A-30B6-48DF-A40C-D419CD2B56ED}" dt="2026-09-19T08:04:16.983" v="1350" actId="47"/>
        <pc:sldMkLst>
          <pc:docMk/>
          <pc:sldMk cId="226036166" sldId="1512"/>
        </pc:sldMkLst>
      </pc:sldChg>
      <pc:sldChg chg="add">
        <pc:chgData name="Groot, F.M.F. de (Frank)" userId="e41d8916-e0a3-4bb5-8574-b46902162f7a" providerId="ADAL" clId="{304FD85A-30B6-48DF-A40C-D419CD2B56ED}" dt="2026-09-19T08:04:12.753" v="1349"/>
        <pc:sldMkLst>
          <pc:docMk/>
          <pc:sldMk cId="3880904521" sldId="1514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1901429654" sldId="1517"/>
        </pc:sldMkLst>
      </pc:sldChg>
      <pc:sldChg chg="del">
        <pc:chgData name="Groot, F.M.F. de (Frank)" userId="e41d8916-e0a3-4bb5-8574-b46902162f7a" providerId="ADAL" clId="{304FD85A-30B6-48DF-A40C-D419CD2B56ED}" dt="2026-09-18T08:06:03.390" v="0" actId="47"/>
        <pc:sldMkLst>
          <pc:docMk/>
          <pc:sldMk cId="1344328047" sldId="1521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2796546347" sldId="1522"/>
        </pc:sldMkLst>
      </pc:sldChg>
      <pc:sldChg chg="del">
        <pc:chgData name="Groot, F.M.F. de (Frank)" userId="e41d8916-e0a3-4bb5-8574-b46902162f7a" providerId="ADAL" clId="{304FD85A-30B6-48DF-A40C-D419CD2B56ED}" dt="2026-09-18T09:15:15.688" v="421" actId="47"/>
        <pc:sldMkLst>
          <pc:docMk/>
          <pc:sldMk cId="2993413944" sldId="1523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4032090888" sldId="1530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713640607" sldId="1532"/>
        </pc:sldMkLst>
      </pc:sldChg>
      <pc:sldChg chg="del">
        <pc:chgData name="Groot, F.M.F. de (Frank)" userId="e41d8916-e0a3-4bb5-8574-b46902162f7a" providerId="ADAL" clId="{304FD85A-30B6-48DF-A40C-D419CD2B56ED}" dt="2026-09-18T09:43:20.998" v="499" actId="47"/>
        <pc:sldMkLst>
          <pc:docMk/>
          <pc:sldMk cId="2096146346" sldId="1536"/>
        </pc:sldMkLst>
      </pc:sldChg>
      <pc:sldChg chg="del">
        <pc:chgData name="Groot, F.M.F. de (Frank)" userId="e41d8916-e0a3-4bb5-8574-b46902162f7a" providerId="ADAL" clId="{304FD85A-30B6-48DF-A40C-D419CD2B56ED}" dt="2026-09-18T09:43:21.585" v="500" actId="47"/>
        <pc:sldMkLst>
          <pc:docMk/>
          <pc:sldMk cId="3016602065" sldId="1537"/>
        </pc:sldMkLst>
      </pc:sldChg>
      <pc:sldChg chg="del">
        <pc:chgData name="Groot, F.M.F. de (Frank)" userId="e41d8916-e0a3-4bb5-8574-b46902162f7a" providerId="ADAL" clId="{304FD85A-30B6-48DF-A40C-D419CD2B56ED}" dt="2026-09-18T09:43:22.077" v="501" actId="47"/>
        <pc:sldMkLst>
          <pc:docMk/>
          <pc:sldMk cId="2115980119" sldId="1538"/>
        </pc:sldMkLst>
      </pc:sldChg>
      <pc:sldChg chg="del">
        <pc:chgData name="Groot, F.M.F. de (Frank)" userId="e41d8916-e0a3-4bb5-8574-b46902162f7a" providerId="ADAL" clId="{304FD85A-30B6-48DF-A40C-D419CD2B56ED}" dt="2026-09-18T09:43:23.997" v="502" actId="47"/>
        <pc:sldMkLst>
          <pc:docMk/>
          <pc:sldMk cId="3001590971" sldId="1539"/>
        </pc:sldMkLst>
      </pc:sldChg>
      <pc:sldChg chg="del">
        <pc:chgData name="Groot, F.M.F. de (Frank)" userId="e41d8916-e0a3-4bb5-8574-b46902162f7a" providerId="ADAL" clId="{304FD85A-30B6-48DF-A40C-D419CD2B56ED}" dt="2026-09-18T09:15:29.540" v="425" actId="47"/>
        <pc:sldMkLst>
          <pc:docMk/>
          <pc:sldMk cId="2427311765" sldId="1541"/>
        </pc:sldMkLst>
      </pc:sldChg>
      <pc:sldChg chg="del">
        <pc:chgData name="Groot, F.M.F. de (Frank)" userId="e41d8916-e0a3-4bb5-8574-b46902162f7a" providerId="ADAL" clId="{304FD85A-30B6-48DF-A40C-D419CD2B56ED}" dt="2026-09-18T09:45:20.276" v="509" actId="47"/>
        <pc:sldMkLst>
          <pc:docMk/>
          <pc:sldMk cId="2049807942" sldId="1542"/>
        </pc:sldMkLst>
      </pc:sldChg>
      <pc:sldChg chg="del">
        <pc:chgData name="Groot, F.M.F. de (Frank)" userId="e41d8916-e0a3-4bb5-8574-b46902162f7a" providerId="ADAL" clId="{304FD85A-30B6-48DF-A40C-D419CD2B56ED}" dt="2026-09-18T09:21:14.426" v="474" actId="47"/>
        <pc:sldMkLst>
          <pc:docMk/>
          <pc:sldMk cId="2249195025" sldId="1543"/>
        </pc:sldMkLst>
      </pc:sldChg>
      <pc:sldChg chg="del">
        <pc:chgData name="Groot, F.M.F. de (Frank)" userId="e41d8916-e0a3-4bb5-8574-b46902162f7a" providerId="ADAL" clId="{304FD85A-30B6-48DF-A40C-D419CD2B56ED}" dt="2026-09-18T09:15:13.364" v="419" actId="47"/>
        <pc:sldMkLst>
          <pc:docMk/>
          <pc:sldMk cId="813103403" sldId="1544"/>
        </pc:sldMkLst>
      </pc:sldChg>
      <pc:sldChg chg="add">
        <pc:chgData name="Groot, F.M.F. de (Frank)" userId="e41d8916-e0a3-4bb5-8574-b46902162f7a" providerId="ADAL" clId="{304FD85A-30B6-48DF-A40C-D419CD2B56ED}" dt="2026-09-18T12:55:45.380" v="882"/>
        <pc:sldMkLst>
          <pc:docMk/>
          <pc:sldMk cId="2144175017" sldId="1544"/>
        </pc:sldMkLst>
      </pc:sldChg>
      <pc:sldChg chg="add del">
        <pc:chgData name="Groot, F.M.F. de (Frank)" userId="e41d8916-e0a3-4bb5-8574-b46902162f7a" providerId="ADAL" clId="{304FD85A-30B6-48DF-A40C-D419CD2B56ED}" dt="2026-09-19T08:17:15.029" v="1413" actId="47"/>
        <pc:sldMkLst>
          <pc:docMk/>
          <pc:sldMk cId="1685229142" sldId="1545"/>
        </pc:sldMkLst>
      </pc:sldChg>
      <pc:sldChg chg="del">
        <pc:chgData name="Groot, F.M.F. de (Frank)" userId="e41d8916-e0a3-4bb5-8574-b46902162f7a" providerId="ADAL" clId="{304FD85A-30B6-48DF-A40C-D419CD2B56ED}" dt="2026-09-18T09:15:14.267" v="420" actId="47"/>
        <pc:sldMkLst>
          <pc:docMk/>
          <pc:sldMk cId="4153812599" sldId="1545"/>
        </pc:sldMkLst>
      </pc:sldChg>
      <pc:sldChg chg="del">
        <pc:chgData name="Groot, F.M.F. de (Frank)" userId="e41d8916-e0a3-4bb5-8574-b46902162f7a" providerId="ADAL" clId="{304FD85A-30B6-48DF-A40C-D419CD2B56ED}" dt="2026-09-18T09:15:26.148" v="424" actId="47"/>
        <pc:sldMkLst>
          <pc:docMk/>
          <pc:sldMk cId="403425653" sldId="1546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369097065" sldId="1551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3659906545" sldId="1552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1223188869" sldId="1553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009794184" sldId="1554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1821748753" sldId="1555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2923446309" sldId="1556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248564940" sldId="1557"/>
        </pc:sldMkLst>
      </pc:sldChg>
      <pc:sldChg chg="add del">
        <pc:chgData name="Groot, F.M.F. de (Frank)" userId="e41d8916-e0a3-4bb5-8574-b46902162f7a" providerId="ADAL" clId="{304FD85A-30B6-48DF-A40C-D419CD2B56ED}" dt="2026-09-19T08:15:21.361" v="1403"/>
        <pc:sldMkLst>
          <pc:docMk/>
          <pc:sldMk cId="3855249006" sldId="1558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4039061983" sldId="1558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2025903" sldId="1559"/>
        </pc:sldMkLst>
      </pc:sldChg>
      <pc:sldChg chg="add del">
        <pc:chgData name="Groot, F.M.F. de (Frank)" userId="e41d8916-e0a3-4bb5-8574-b46902162f7a" providerId="ADAL" clId="{304FD85A-30B6-48DF-A40C-D419CD2B56ED}" dt="2026-09-19T08:15:21.361" v="1403"/>
        <pc:sldMkLst>
          <pc:docMk/>
          <pc:sldMk cId="15706653" sldId="1559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414577155" sldId="1560"/>
        </pc:sldMkLst>
      </pc:sldChg>
      <pc:sldChg chg="add">
        <pc:chgData name="Groot, F.M.F. de (Frank)" userId="e41d8916-e0a3-4bb5-8574-b46902162f7a" providerId="ADAL" clId="{304FD85A-30B6-48DF-A40C-D419CD2B56ED}" dt="2026-09-18T09:23:06.565" v="475"/>
        <pc:sldMkLst>
          <pc:docMk/>
          <pc:sldMk cId="288756408" sldId="1561"/>
        </pc:sldMkLst>
      </pc:sldChg>
      <pc:sldChg chg="add">
        <pc:chgData name="Groot, F.M.F. de (Frank)" userId="e41d8916-e0a3-4bb5-8574-b46902162f7a" providerId="ADAL" clId="{304FD85A-30B6-48DF-A40C-D419CD2B56ED}" dt="2026-09-18T09:23:06.565" v="475"/>
        <pc:sldMkLst>
          <pc:docMk/>
          <pc:sldMk cId="3677264513" sldId="1562"/>
        </pc:sldMkLst>
      </pc:sldChg>
      <pc:sldChg chg="add">
        <pc:chgData name="Groot, F.M.F. de (Frank)" userId="e41d8916-e0a3-4bb5-8574-b46902162f7a" providerId="ADAL" clId="{304FD85A-30B6-48DF-A40C-D419CD2B56ED}" dt="2026-09-18T09:23:06.565" v="475"/>
        <pc:sldMkLst>
          <pc:docMk/>
          <pc:sldMk cId="1606035406" sldId="1563"/>
        </pc:sldMkLst>
      </pc:sldChg>
      <pc:sldChg chg="modSp add mod">
        <pc:chgData name="Groot, F.M.F. de (Frank)" userId="e41d8916-e0a3-4bb5-8574-b46902162f7a" providerId="ADAL" clId="{304FD85A-30B6-48DF-A40C-D419CD2B56ED}" dt="2026-09-21T12:30:51.939" v="1509" actId="20577"/>
        <pc:sldMkLst>
          <pc:docMk/>
          <pc:sldMk cId="812324251" sldId="1564"/>
        </pc:sldMkLst>
        <pc:spChg chg="mod">
          <ac:chgData name="Groot, F.M.F. de (Frank)" userId="e41d8916-e0a3-4bb5-8574-b46902162f7a" providerId="ADAL" clId="{304FD85A-30B6-48DF-A40C-D419CD2B56ED}" dt="2026-09-21T12:30:51.939" v="1509" actId="20577"/>
          <ac:spMkLst>
            <pc:docMk/>
            <pc:sldMk cId="812324251" sldId="1564"/>
            <ac:spMk id="2" creationId="{867D2E36-5D01-B04B-55AA-367916568B39}"/>
          </ac:spMkLst>
        </pc:spChg>
      </pc:sldChg>
      <pc:sldChg chg="add del">
        <pc:chgData name="Groot, F.M.F. de (Frank)" userId="e41d8916-e0a3-4bb5-8574-b46902162f7a" providerId="ADAL" clId="{304FD85A-30B6-48DF-A40C-D419CD2B56ED}" dt="2026-09-21T12:29:50.430" v="1472" actId="47"/>
        <pc:sldMkLst>
          <pc:docMk/>
          <pc:sldMk cId="4108600914" sldId="1565"/>
        </pc:sldMkLst>
      </pc:sldChg>
      <pc:sldChg chg="add del">
        <pc:chgData name="Groot, F.M.F. de (Frank)" userId="e41d8916-e0a3-4bb5-8574-b46902162f7a" providerId="ADAL" clId="{304FD85A-30B6-48DF-A40C-D419CD2B56ED}" dt="2026-09-19T08:09:49.559" v="1377" actId="47"/>
        <pc:sldMkLst>
          <pc:docMk/>
          <pc:sldMk cId="3260585187" sldId="1566"/>
        </pc:sldMkLst>
      </pc:sldChg>
      <pc:sldChg chg="add del">
        <pc:chgData name="Groot, F.M.F. de (Frank)" userId="e41d8916-e0a3-4bb5-8574-b46902162f7a" providerId="ADAL" clId="{304FD85A-30B6-48DF-A40C-D419CD2B56ED}" dt="2026-09-19T08:09:45.860" v="1369" actId="47"/>
        <pc:sldMkLst>
          <pc:docMk/>
          <pc:sldMk cId="1811499796" sldId="1567"/>
        </pc:sldMkLst>
      </pc:sldChg>
      <pc:sldChg chg="add del">
        <pc:chgData name="Groot, F.M.F. de (Frank)" userId="e41d8916-e0a3-4bb5-8574-b46902162f7a" providerId="ADAL" clId="{304FD85A-30B6-48DF-A40C-D419CD2B56ED}" dt="2026-09-19T08:09:46.819" v="1371" actId="47"/>
        <pc:sldMkLst>
          <pc:docMk/>
          <pc:sldMk cId="3484731705" sldId="1568"/>
        </pc:sldMkLst>
      </pc:sldChg>
      <pc:sldChg chg="modSp add del mod">
        <pc:chgData name="Groot, F.M.F. de (Frank)" userId="e41d8916-e0a3-4bb5-8574-b46902162f7a" providerId="ADAL" clId="{304FD85A-30B6-48DF-A40C-D419CD2B56ED}" dt="2026-09-19T08:23:31.988" v="1468" actId="6549"/>
        <pc:sldMkLst>
          <pc:docMk/>
          <pc:sldMk cId="4181675155" sldId="1568"/>
        </pc:sldMkLst>
      </pc:sldChg>
      <pc:sldChg chg="add del">
        <pc:chgData name="Groot, F.M.F. de (Frank)" userId="e41d8916-e0a3-4bb5-8574-b46902162f7a" providerId="ADAL" clId="{304FD85A-30B6-48DF-A40C-D419CD2B56ED}" dt="2026-09-19T08:09:46.343" v="1370" actId="47"/>
        <pc:sldMkLst>
          <pc:docMk/>
          <pc:sldMk cId="210934623" sldId="1569"/>
        </pc:sldMkLst>
      </pc:sldChg>
      <pc:sldChg chg="add del">
        <pc:chgData name="Groot, F.M.F. de (Frank)" userId="e41d8916-e0a3-4bb5-8574-b46902162f7a" providerId="ADAL" clId="{304FD85A-30B6-48DF-A40C-D419CD2B56ED}" dt="2026-09-19T08:09:47.598" v="1373" actId="47"/>
        <pc:sldMkLst>
          <pc:docMk/>
          <pc:sldMk cId="3098576852" sldId="1570"/>
        </pc:sldMkLst>
      </pc:sldChg>
      <pc:sldChg chg="add del">
        <pc:chgData name="Groot, F.M.F. de (Frank)" userId="e41d8916-e0a3-4bb5-8574-b46902162f7a" providerId="ADAL" clId="{304FD85A-30B6-48DF-A40C-D419CD2B56ED}" dt="2026-09-19T08:09:49.943" v="1378" actId="47"/>
        <pc:sldMkLst>
          <pc:docMk/>
          <pc:sldMk cId="3265513777" sldId="1571"/>
        </pc:sldMkLst>
      </pc:sldChg>
      <pc:sldChg chg="add del">
        <pc:chgData name="Groot, F.M.F. de (Frank)" userId="e41d8916-e0a3-4bb5-8574-b46902162f7a" providerId="ADAL" clId="{304FD85A-30B6-48DF-A40C-D419CD2B56ED}" dt="2026-09-19T08:09:48.365" v="1374" actId="47"/>
        <pc:sldMkLst>
          <pc:docMk/>
          <pc:sldMk cId="858524900" sldId="1572"/>
        </pc:sldMkLst>
      </pc:sldChg>
      <pc:sldChg chg="add del">
        <pc:chgData name="Groot, F.M.F. de (Frank)" userId="e41d8916-e0a3-4bb5-8574-b46902162f7a" providerId="ADAL" clId="{304FD85A-30B6-48DF-A40C-D419CD2B56ED}" dt="2026-09-19T08:09:48.770" v="1375" actId="47"/>
        <pc:sldMkLst>
          <pc:docMk/>
          <pc:sldMk cId="1749295837" sldId="1573"/>
        </pc:sldMkLst>
      </pc:sldChg>
      <pc:sldChg chg="add del">
        <pc:chgData name="Groot, F.M.F. de (Frank)" userId="e41d8916-e0a3-4bb5-8574-b46902162f7a" providerId="ADAL" clId="{304FD85A-30B6-48DF-A40C-D419CD2B56ED}" dt="2026-09-19T08:09:49.124" v="1376" actId="47"/>
        <pc:sldMkLst>
          <pc:docMk/>
          <pc:sldMk cId="472948251" sldId="1574"/>
        </pc:sldMkLst>
      </pc:sldChg>
      <pc:sldChg chg="add del">
        <pc:chgData name="Groot, F.M.F. de (Frank)" userId="e41d8916-e0a3-4bb5-8574-b46902162f7a" providerId="ADAL" clId="{304FD85A-30B6-48DF-A40C-D419CD2B56ED}" dt="2026-09-19T08:09:50.336" v="1379" actId="47"/>
        <pc:sldMkLst>
          <pc:docMk/>
          <pc:sldMk cId="3611025438" sldId="1575"/>
        </pc:sldMkLst>
      </pc:sldChg>
      <pc:sldChg chg="add del">
        <pc:chgData name="Groot, F.M.F. de (Frank)" userId="e41d8916-e0a3-4bb5-8574-b46902162f7a" providerId="ADAL" clId="{304FD85A-30B6-48DF-A40C-D419CD2B56ED}" dt="2026-09-19T08:10:29.849" v="1383" actId="47"/>
        <pc:sldMkLst>
          <pc:docMk/>
          <pc:sldMk cId="1642287013" sldId="1576"/>
        </pc:sldMkLst>
      </pc:sldChg>
      <pc:sldChg chg="add del">
        <pc:chgData name="Groot, F.M.F. de (Frank)" userId="e41d8916-e0a3-4bb5-8574-b46902162f7a" providerId="ADAL" clId="{304FD85A-30B6-48DF-A40C-D419CD2B56ED}" dt="2026-09-19T08:10:30.288" v="1384" actId="47"/>
        <pc:sldMkLst>
          <pc:docMk/>
          <pc:sldMk cId="1070005500" sldId="1577"/>
        </pc:sldMkLst>
      </pc:sldChg>
      <pc:sldChg chg="add del">
        <pc:chgData name="Groot, F.M.F. de (Frank)" userId="e41d8916-e0a3-4bb5-8574-b46902162f7a" providerId="ADAL" clId="{304FD85A-30B6-48DF-A40C-D419CD2B56ED}" dt="2026-09-19T08:10:30.719" v="1385" actId="47"/>
        <pc:sldMkLst>
          <pc:docMk/>
          <pc:sldMk cId="1386030416" sldId="1578"/>
        </pc:sldMkLst>
      </pc:sldChg>
      <pc:sldChg chg="add del">
        <pc:chgData name="Groot, F.M.F. de (Frank)" userId="e41d8916-e0a3-4bb5-8574-b46902162f7a" providerId="ADAL" clId="{304FD85A-30B6-48DF-A40C-D419CD2B56ED}" dt="2026-09-19T08:10:31.181" v="1386" actId="47"/>
        <pc:sldMkLst>
          <pc:docMk/>
          <pc:sldMk cId="3570059742" sldId="1579"/>
        </pc:sldMkLst>
      </pc:sldChg>
      <pc:sldChg chg="add del">
        <pc:chgData name="Groot, F.M.F. de (Frank)" userId="e41d8916-e0a3-4bb5-8574-b46902162f7a" providerId="ADAL" clId="{304FD85A-30B6-48DF-A40C-D419CD2B56ED}" dt="2026-09-19T08:11:50.528" v="1389" actId="47"/>
        <pc:sldMkLst>
          <pc:docMk/>
          <pc:sldMk cId="3542297932" sldId="1580"/>
        </pc:sldMkLst>
      </pc:sldChg>
      <pc:sldChg chg="add">
        <pc:chgData name="Groot, F.M.F. de (Frank)" userId="e41d8916-e0a3-4bb5-8574-b46902162f7a" providerId="ADAL" clId="{304FD85A-30B6-48DF-A40C-D419CD2B56ED}" dt="2026-09-18T12:55:45.380" v="882"/>
        <pc:sldMkLst>
          <pc:docMk/>
          <pc:sldMk cId="1783018327" sldId="1583"/>
        </pc:sldMkLst>
      </pc:sldChg>
      <pc:sldChg chg="add del">
        <pc:chgData name="Groot, F.M.F. de (Frank)" userId="e41d8916-e0a3-4bb5-8574-b46902162f7a" providerId="ADAL" clId="{304FD85A-30B6-48DF-A40C-D419CD2B56ED}" dt="2026-09-18T12:55:53.363" v="883" actId="47"/>
        <pc:sldMkLst>
          <pc:docMk/>
          <pc:sldMk cId="1219507745" sldId="1584"/>
        </pc:sldMkLst>
      </pc:sldChg>
      <pc:sldChg chg="add del">
        <pc:chgData name="Groot, F.M.F. de (Frank)" userId="e41d8916-e0a3-4bb5-8574-b46902162f7a" providerId="ADAL" clId="{304FD85A-30B6-48DF-A40C-D419CD2B56ED}" dt="2026-09-19T08:10:44.043" v="1387" actId="47"/>
        <pc:sldMkLst>
          <pc:docMk/>
          <pc:sldMk cId="2205489835" sldId="1585"/>
        </pc:sldMkLst>
      </pc:sldChg>
      <pc:sldChg chg="add">
        <pc:chgData name="Groot, F.M.F. de (Frank)" userId="e41d8916-e0a3-4bb5-8574-b46902162f7a" providerId="ADAL" clId="{304FD85A-30B6-48DF-A40C-D419CD2B56ED}" dt="2026-09-18T13:05:15.560" v="885"/>
        <pc:sldMkLst>
          <pc:docMk/>
          <pc:sldMk cId="414867243" sldId="1586"/>
        </pc:sldMkLst>
      </pc:sldChg>
      <pc:sldChg chg="add del">
        <pc:chgData name="Groot, F.M.F. de (Frank)" userId="e41d8916-e0a3-4bb5-8574-b46902162f7a" providerId="ADAL" clId="{304FD85A-30B6-48DF-A40C-D419CD2B56ED}" dt="2026-09-19T08:10:46.166" v="1388" actId="47"/>
        <pc:sldMkLst>
          <pc:docMk/>
          <pc:sldMk cId="2746483116" sldId="1587"/>
        </pc:sldMkLst>
      </pc:sldChg>
      <pc:sldChg chg="add">
        <pc:chgData name="Groot, F.M.F. de (Frank)" userId="e41d8916-e0a3-4bb5-8574-b46902162f7a" providerId="ADAL" clId="{304FD85A-30B6-48DF-A40C-D419CD2B56ED}" dt="2026-09-18T12:55:01.717" v="881"/>
        <pc:sldMkLst>
          <pc:docMk/>
          <pc:sldMk cId="1611630003" sldId="1589"/>
        </pc:sldMkLst>
      </pc:sldChg>
      <pc:sldChg chg="add del">
        <pc:chgData name="Groot, F.M.F. de (Frank)" userId="e41d8916-e0a3-4bb5-8574-b46902162f7a" providerId="ADAL" clId="{304FD85A-30B6-48DF-A40C-D419CD2B56ED}" dt="2026-09-18T09:58:12.596" v="769" actId="47"/>
        <pc:sldMkLst>
          <pc:docMk/>
          <pc:sldMk cId="3559945470" sldId="1629"/>
        </pc:sldMkLst>
      </pc:sldChg>
      <pc:sldChg chg="delSp modSp add del mod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4047475266" sldId="1631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2062649168" sldId="1632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1677476937" sldId="1644"/>
        </pc:sldMkLst>
      </pc:sldChg>
      <pc:sldChg chg="modSp add del mod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994767739" sldId="1650"/>
        </pc:sldMkLst>
      </pc:sldChg>
      <pc:sldChg chg="add del">
        <pc:chgData name="Groot, F.M.F. de (Frank)" userId="e41d8916-e0a3-4bb5-8574-b46902162f7a" providerId="ADAL" clId="{304FD85A-30B6-48DF-A40C-D419CD2B56ED}" dt="2026-09-18T09:02:40.255" v="155" actId="47"/>
        <pc:sldMkLst>
          <pc:docMk/>
          <pc:sldMk cId="2414490363" sldId="1651"/>
        </pc:sldMkLst>
      </pc:sldChg>
      <pc:sldChg chg="add 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2878733659" sldId="1677"/>
        </pc:sldMkLst>
      </pc:sldChg>
      <pc:sldChg chg="add 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4271413190" sldId="1678"/>
        </pc:sldMkLst>
      </pc:sldChg>
      <pc:sldChg chg="modSp del mod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460086350" sldId="1692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2911210364" sldId="1693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1735401967" sldId="1694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4158885355" sldId="1695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661236549" sldId="1696"/>
        </pc:sldMkLst>
      </pc:sldChg>
      <pc:sldChg chg="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785303222" sldId="1697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1333662747" sldId="1698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2369170267" sldId="1698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191649602" sldId="1699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3579796083" sldId="1699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462478332" sldId="1700"/>
        </pc:sldMkLst>
      </pc:sldChg>
      <pc:sldChg chg="addSp delSp 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1700683143" sldId="1700"/>
        </pc:sldMkLst>
      </pc:sldChg>
      <pc:sldChg chg="add del modTransition">
        <pc:chgData name="Groot, F.M.F. de (Frank)" userId="e41d8916-e0a3-4bb5-8574-b46902162f7a" providerId="ADAL" clId="{304FD85A-30B6-48DF-A40C-D419CD2B56ED}" dt="2026-09-18T09:10:57.198" v="415" actId="47"/>
        <pc:sldMkLst>
          <pc:docMk/>
          <pc:sldMk cId="2748539696" sldId="1701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2766053723" sldId="1702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3269553480" sldId="1702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2911531044" sldId="1703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984565250" sldId="1704"/>
        </pc:sldMkLst>
      </pc:sldChg>
      <pc:sldChg chg="add del modTransition">
        <pc:chgData name="Groot, F.M.F. de (Frank)" userId="e41d8916-e0a3-4bb5-8574-b46902162f7a" providerId="ADAL" clId="{304FD85A-30B6-48DF-A40C-D419CD2B56ED}" dt="2026-09-18T09:11:54.601" v="418" actId="47"/>
        <pc:sldMkLst>
          <pc:docMk/>
          <pc:sldMk cId="2698670696" sldId="1704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1556112710" sldId="1705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2288188290" sldId="1705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1184574961" sldId="1706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3511728759" sldId="1706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3767023232" sldId="1707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4176957786" sldId="1707"/>
        </pc:sldMkLst>
      </pc:sldChg>
      <pc:sldChg chg="modSp add del mod modTransition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3528974896" sldId="1708"/>
        </pc:sldMkLst>
      </pc:sldChg>
      <pc:sldChg chg="add del">
        <pc:chgData name="Groot, F.M.F. de (Frank)" userId="e41d8916-e0a3-4bb5-8574-b46902162f7a" providerId="ADAL" clId="{304FD85A-30B6-48DF-A40C-D419CD2B56ED}" dt="2026-09-18T15:38:01.490" v="1344" actId="47"/>
        <pc:sldMkLst>
          <pc:docMk/>
          <pc:sldMk cId="863939970" sldId="1709"/>
        </pc:sldMkLst>
      </pc:sldChg>
      <pc:sldChg chg="modSp add del mod">
        <pc:chgData name="Groot, F.M.F. de (Frank)" userId="e41d8916-e0a3-4bb5-8574-b46902162f7a" providerId="ADAL" clId="{304FD85A-30B6-48DF-A40C-D419CD2B56ED}" dt="2026-09-18T15:38:12.709" v="1345" actId="47"/>
        <pc:sldMkLst>
          <pc:docMk/>
          <pc:sldMk cId="668301845" sldId="1710"/>
        </pc:sldMkLst>
      </pc:sldChg>
      <pc:sldChg chg="add">
        <pc:chgData name="Groot, F.M.F. de (Frank)" userId="e41d8916-e0a3-4bb5-8574-b46902162f7a" providerId="ADAL" clId="{304FD85A-30B6-48DF-A40C-D419CD2B56ED}" dt="2026-09-18T09:23:06.565" v="475"/>
        <pc:sldMkLst>
          <pc:docMk/>
          <pc:sldMk cId="1271840463" sldId="1711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1244966677" sldId="1712"/>
        </pc:sldMkLst>
      </pc:sldChg>
      <pc:sldChg chg="add del">
        <pc:chgData name="Groot, F.M.F. de (Frank)" userId="e41d8916-e0a3-4bb5-8574-b46902162f7a" providerId="ADAL" clId="{304FD85A-30B6-48DF-A40C-D419CD2B56ED}" dt="2026-09-21T12:29:50.972" v="1473" actId="47"/>
        <pc:sldMkLst>
          <pc:docMk/>
          <pc:sldMk cId="2815562851" sldId="1712"/>
        </pc:sldMkLst>
      </pc:sldChg>
      <pc:sldChg chg="add">
        <pc:chgData name="Groot, F.M.F. de (Frank)" userId="e41d8916-e0a3-4bb5-8574-b46902162f7a" providerId="ADAL" clId="{304FD85A-30B6-48DF-A40C-D419CD2B56ED}" dt="2026-09-18T09:23:06.565" v="475"/>
        <pc:sldMkLst>
          <pc:docMk/>
          <pc:sldMk cId="1845010508" sldId="1713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3282384787" sldId="1714"/>
        </pc:sldMkLst>
      </pc:sldChg>
      <pc:sldChg chg="add del">
        <pc:chgData name="Groot, F.M.F. de (Frank)" userId="e41d8916-e0a3-4bb5-8574-b46902162f7a" providerId="ADAL" clId="{304FD85A-30B6-48DF-A40C-D419CD2B56ED}" dt="2026-09-18T09:41:01.208" v="493" actId="47"/>
        <pc:sldMkLst>
          <pc:docMk/>
          <pc:sldMk cId="4001646811" sldId="1714"/>
        </pc:sldMkLst>
      </pc:sldChg>
      <pc:sldChg chg="add del">
        <pc:chgData name="Groot, F.M.F. de (Frank)" userId="e41d8916-e0a3-4bb5-8574-b46902162f7a" providerId="ADAL" clId="{304FD85A-30B6-48DF-A40C-D419CD2B56ED}" dt="2026-09-18T15:37:45.759" v="1339" actId="47"/>
        <pc:sldMkLst>
          <pc:docMk/>
          <pc:sldMk cId="3735319776" sldId="1715"/>
        </pc:sldMkLst>
      </pc:sldChg>
      <pc:sldChg chg="add del">
        <pc:chgData name="Groot, F.M.F. de (Frank)" userId="e41d8916-e0a3-4bb5-8574-b46902162f7a" providerId="ADAL" clId="{304FD85A-30B6-48DF-A40C-D419CD2B56ED}" dt="2026-09-18T15:37:46.149" v="1340" actId="47"/>
        <pc:sldMkLst>
          <pc:docMk/>
          <pc:sldMk cId="1190068987" sldId="1716"/>
        </pc:sldMkLst>
      </pc:sldChg>
      <pc:sldChg chg="add del">
        <pc:chgData name="Groot, F.M.F. de (Frank)" userId="e41d8916-e0a3-4bb5-8574-b46902162f7a" providerId="ADAL" clId="{304FD85A-30B6-48DF-A40C-D419CD2B56ED}" dt="2026-09-18T15:37:48.775" v="1342" actId="47"/>
        <pc:sldMkLst>
          <pc:docMk/>
          <pc:sldMk cId="0" sldId="1717"/>
        </pc:sldMkLst>
      </pc:sldChg>
      <pc:sldChg chg="addSp modSp new">
        <pc:chgData name="Groot, F.M.F. de (Frank)" userId="e41d8916-e0a3-4bb5-8574-b46902162f7a" providerId="ADAL" clId="{304FD85A-30B6-48DF-A40C-D419CD2B56ED}" dt="2026-09-19T08:18:59.501" v="1416"/>
        <pc:sldMkLst>
          <pc:docMk/>
          <pc:sldMk cId="4173231838" sldId="1718"/>
        </pc:sldMkLst>
        <pc:spChg chg="mod">
          <ac:chgData name="Groot, F.M.F. de (Frank)" userId="e41d8916-e0a3-4bb5-8574-b46902162f7a" providerId="ADAL" clId="{304FD85A-30B6-48DF-A40C-D419CD2B56ED}" dt="2026-09-19T08:18:59.501" v="1416"/>
          <ac:spMkLst>
            <pc:docMk/>
            <pc:sldMk cId="4173231838" sldId="1718"/>
            <ac:spMk id="9" creationId="{DDE2AE39-11B9-31F5-EA6C-2AAEC23C6672}"/>
          </ac:spMkLst>
        </pc:spChg>
        <pc:spChg chg="mod">
          <ac:chgData name="Groot, F.M.F. de (Frank)" userId="e41d8916-e0a3-4bb5-8574-b46902162f7a" providerId="ADAL" clId="{304FD85A-30B6-48DF-A40C-D419CD2B56ED}" dt="2026-09-19T08:18:59.501" v="1416"/>
          <ac:spMkLst>
            <pc:docMk/>
            <pc:sldMk cId="4173231838" sldId="1718"/>
            <ac:spMk id="14" creationId="{96EAA6FB-9A0E-8053-48F5-8FD5EDFD8F9A}"/>
          </ac:spMkLst>
        </pc:spChg>
        <pc:spChg chg="mod">
          <ac:chgData name="Groot, F.M.F. de (Frank)" userId="e41d8916-e0a3-4bb5-8574-b46902162f7a" providerId="ADAL" clId="{304FD85A-30B6-48DF-A40C-D419CD2B56ED}" dt="2026-09-19T08:18:59.501" v="1416"/>
          <ac:spMkLst>
            <pc:docMk/>
            <pc:sldMk cId="4173231838" sldId="1718"/>
            <ac:spMk id="15" creationId="{1A96F2F4-D611-9613-B224-B8F9C2FA5F14}"/>
          </ac:spMkLst>
        </pc:spChg>
        <pc:spChg chg="mod">
          <ac:chgData name="Groot, F.M.F. de (Frank)" userId="e41d8916-e0a3-4bb5-8574-b46902162f7a" providerId="ADAL" clId="{304FD85A-30B6-48DF-A40C-D419CD2B56ED}" dt="2026-09-19T08:18:59.501" v="1416"/>
          <ac:spMkLst>
            <pc:docMk/>
            <pc:sldMk cId="4173231838" sldId="1718"/>
            <ac:spMk id="23" creationId="{0EA234F7-577D-E418-FB5A-284B4449A655}"/>
          </ac:spMkLst>
        </pc:spChg>
        <pc:spChg chg="mod">
          <ac:chgData name="Groot, F.M.F. de (Frank)" userId="e41d8916-e0a3-4bb5-8574-b46902162f7a" providerId="ADAL" clId="{304FD85A-30B6-48DF-A40C-D419CD2B56ED}" dt="2026-09-19T08:18:59.501" v="1416"/>
          <ac:spMkLst>
            <pc:docMk/>
            <pc:sldMk cId="4173231838" sldId="1718"/>
            <ac:spMk id="25" creationId="{A4D43F27-AC31-D776-0DB1-E98AF4174EB8}"/>
          </ac:spMkLst>
        </pc:spChg>
        <pc:spChg chg="mod">
          <ac:chgData name="Groot, F.M.F. de (Frank)" userId="e41d8916-e0a3-4bb5-8574-b46902162f7a" providerId="ADAL" clId="{304FD85A-30B6-48DF-A40C-D419CD2B56ED}" dt="2026-09-19T08:18:59.501" v="1416"/>
          <ac:spMkLst>
            <pc:docMk/>
            <pc:sldMk cId="4173231838" sldId="1718"/>
            <ac:spMk id="26" creationId="{577A0970-0AD4-2102-694E-FB5395214EC9}"/>
          </ac:spMkLst>
        </pc:spChg>
        <pc:spChg chg="mod">
          <ac:chgData name="Groot, F.M.F. de (Frank)" userId="e41d8916-e0a3-4bb5-8574-b46902162f7a" providerId="ADAL" clId="{304FD85A-30B6-48DF-A40C-D419CD2B56ED}" dt="2026-09-19T08:18:59.501" v="1416"/>
          <ac:spMkLst>
            <pc:docMk/>
            <pc:sldMk cId="4173231838" sldId="1718"/>
            <ac:spMk id="28" creationId="{BA887A8E-AEA5-6E19-99C2-4EA5A80C133F}"/>
          </ac:spMkLst>
        </pc:spChg>
        <pc:spChg chg="mod">
          <ac:chgData name="Groot, F.M.F. de (Frank)" userId="e41d8916-e0a3-4bb5-8574-b46902162f7a" providerId="ADAL" clId="{304FD85A-30B6-48DF-A40C-D419CD2B56ED}" dt="2026-09-19T08:18:59.501" v="1416"/>
          <ac:spMkLst>
            <pc:docMk/>
            <pc:sldMk cId="4173231838" sldId="1718"/>
            <ac:spMk id="34" creationId="{5F1D6148-6A71-B67B-4D54-F746F519A39D}"/>
          </ac:spMkLst>
        </pc:spChg>
        <pc:spChg chg="mod">
          <ac:chgData name="Groot, F.M.F. de (Frank)" userId="e41d8916-e0a3-4bb5-8574-b46902162f7a" providerId="ADAL" clId="{304FD85A-30B6-48DF-A40C-D419CD2B56ED}" dt="2026-09-19T08:18:59.501" v="1416"/>
          <ac:spMkLst>
            <pc:docMk/>
            <pc:sldMk cId="4173231838" sldId="1718"/>
            <ac:spMk id="36" creationId="{69752952-9EAB-E494-FA79-74F38545158D}"/>
          </ac:spMkLst>
        </pc:spChg>
        <pc:spChg chg="mod">
          <ac:chgData name="Groot, F.M.F. de (Frank)" userId="e41d8916-e0a3-4bb5-8574-b46902162f7a" providerId="ADAL" clId="{304FD85A-30B6-48DF-A40C-D419CD2B56ED}" dt="2026-09-19T08:18:59.501" v="1416"/>
          <ac:spMkLst>
            <pc:docMk/>
            <pc:sldMk cId="4173231838" sldId="1718"/>
            <ac:spMk id="37" creationId="{902616BA-28B1-9CE3-0D02-4DA8051B9C73}"/>
          </ac:spMkLst>
        </pc:spChg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1719"/>
        </pc:sldMkLst>
      </pc:sldChg>
      <pc:sldChg chg="new">
        <pc:chgData name="Groot, F.M.F. de (Frank)" userId="e41d8916-e0a3-4bb5-8574-b46902162f7a" providerId="ADAL" clId="{304FD85A-30B6-48DF-A40C-D419CD2B56ED}" dt="2026-09-18T09:45:15.115" v="508" actId="680"/>
        <pc:sldMkLst>
          <pc:docMk/>
          <pc:sldMk cId="1907223922" sldId="1719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1720"/>
        </pc:sldMkLst>
      </pc:sldChg>
      <pc:sldChg chg="delSp modSp add mod">
        <pc:chgData name="Groot, F.M.F. de (Frank)" userId="e41d8916-e0a3-4bb5-8574-b46902162f7a" providerId="ADAL" clId="{304FD85A-30B6-48DF-A40C-D419CD2B56ED}" dt="2026-09-18T09:52:24.552" v="747" actId="6549"/>
        <pc:sldMkLst>
          <pc:docMk/>
          <pc:sldMk cId="849615370" sldId="1720"/>
        </pc:sldMkLst>
        <pc:spChg chg="mod">
          <ac:chgData name="Groot, F.M.F. de (Frank)" userId="e41d8916-e0a3-4bb5-8574-b46902162f7a" providerId="ADAL" clId="{304FD85A-30B6-48DF-A40C-D419CD2B56ED}" dt="2026-09-18T09:52:24.552" v="747" actId="6549"/>
          <ac:spMkLst>
            <pc:docMk/>
            <pc:sldMk cId="849615370" sldId="1720"/>
            <ac:spMk id="2" creationId="{9D2F2DB4-8D38-5BC8-1AD0-69AD1E0422E9}"/>
          </ac:spMkLst>
        </pc:spChg>
        <pc:spChg chg="mod">
          <ac:chgData name="Groot, F.M.F. de (Frank)" userId="e41d8916-e0a3-4bb5-8574-b46902162f7a" providerId="ADAL" clId="{304FD85A-30B6-48DF-A40C-D419CD2B56ED}" dt="2026-09-18T09:51:50.480" v="709" actId="6549"/>
          <ac:spMkLst>
            <pc:docMk/>
            <pc:sldMk cId="849615370" sldId="1720"/>
            <ac:spMk id="28" creationId="{E73B70EF-3C5E-4FB3-3F87-5637CD924445}"/>
          </ac:spMkLst>
        </pc:spChg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1721"/>
        </pc:sldMkLst>
      </pc:sldChg>
      <pc:sldChg chg="add">
        <pc:chgData name="Groot, F.M.F. de (Frank)" userId="e41d8916-e0a3-4bb5-8574-b46902162f7a" providerId="ADAL" clId="{304FD85A-30B6-48DF-A40C-D419CD2B56ED}" dt="2026-09-18T12:55:01.717" v="881"/>
        <pc:sldMkLst>
          <pc:docMk/>
          <pc:sldMk cId="503294785" sldId="1721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1722"/>
        </pc:sldMkLst>
      </pc:sldChg>
      <pc:sldChg chg="add del">
        <pc:chgData name="Groot, F.M.F. de (Frank)" userId="e41d8916-e0a3-4bb5-8574-b46902162f7a" providerId="ADAL" clId="{304FD85A-30B6-48DF-A40C-D419CD2B56ED}" dt="2026-09-19T08:09:47.228" v="1372" actId="47"/>
        <pc:sldMkLst>
          <pc:docMk/>
          <pc:sldMk cId="638287117" sldId="1722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1723"/>
        </pc:sldMkLst>
      </pc:sldChg>
      <pc:sldChg chg="addSp modSp add mod">
        <pc:chgData name="Groot, F.M.F. de (Frank)" userId="e41d8916-e0a3-4bb5-8574-b46902162f7a" providerId="ADAL" clId="{304FD85A-30B6-48DF-A40C-D419CD2B56ED}" dt="2026-09-19T08:08:23.024" v="1367" actId="1076"/>
        <pc:sldMkLst>
          <pc:docMk/>
          <pc:sldMk cId="2131144474" sldId="1723"/>
        </pc:sldMkLst>
        <pc:spChg chg="mod">
          <ac:chgData name="Groot, F.M.F. de (Frank)" userId="e41d8916-e0a3-4bb5-8574-b46902162f7a" providerId="ADAL" clId="{304FD85A-30B6-48DF-A40C-D419CD2B56ED}" dt="2026-09-19T08:08:19.461" v="1366" actId="1076"/>
          <ac:spMkLst>
            <pc:docMk/>
            <pc:sldMk cId="2131144474" sldId="1723"/>
            <ac:spMk id="10" creationId="{407CD888-CB7F-43E7-BC95-5AE19191EB42}"/>
          </ac:spMkLst>
        </pc:spChg>
        <pc:spChg chg="mod">
          <ac:chgData name="Groot, F.M.F. de (Frank)" userId="e41d8916-e0a3-4bb5-8574-b46902162f7a" providerId="ADAL" clId="{304FD85A-30B6-48DF-A40C-D419CD2B56ED}" dt="2026-09-19T08:08:12.824" v="1365" actId="1076"/>
          <ac:spMkLst>
            <pc:docMk/>
            <pc:sldMk cId="2131144474" sldId="1723"/>
            <ac:spMk id="62466" creationId="{00000000-0000-0000-0000-000000000000}"/>
          </ac:spMkLst>
        </pc:spChg>
        <pc:spChg chg="mod">
          <ac:chgData name="Groot, F.M.F. de (Frank)" userId="e41d8916-e0a3-4bb5-8574-b46902162f7a" providerId="ADAL" clId="{304FD85A-30B6-48DF-A40C-D419CD2B56ED}" dt="2026-09-19T08:08:12.824" v="1365" actId="1076"/>
          <ac:spMkLst>
            <pc:docMk/>
            <pc:sldMk cId="2131144474" sldId="1723"/>
            <ac:spMk id="62468" creationId="{00000000-0000-0000-0000-000000000000}"/>
          </ac:spMkLst>
        </pc:spChg>
        <pc:spChg chg="mod">
          <ac:chgData name="Groot, F.M.F. de (Frank)" userId="e41d8916-e0a3-4bb5-8574-b46902162f7a" providerId="ADAL" clId="{304FD85A-30B6-48DF-A40C-D419CD2B56ED}" dt="2026-09-19T08:08:12.824" v="1365" actId="1076"/>
          <ac:spMkLst>
            <pc:docMk/>
            <pc:sldMk cId="2131144474" sldId="1723"/>
            <ac:spMk id="940037" creationId="{00000000-0000-0000-0000-000000000000}"/>
          </ac:spMkLst>
        </pc:spChg>
        <pc:graphicFrameChg chg="mod">
          <ac:chgData name="Groot, F.M.F. de (Frank)" userId="e41d8916-e0a3-4bb5-8574-b46902162f7a" providerId="ADAL" clId="{304FD85A-30B6-48DF-A40C-D419CD2B56ED}" dt="2026-09-19T08:08:12.824" v="1365" actId="1076"/>
          <ac:graphicFrameMkLst>
            <pc:docMk/>
            <pc:sldMk cId="2131144474" sldId="1723"/>
            <ac:graphicFrameMk id="5" creationId="{850D2167-5F10-B17E-0EF4-426EB6ADAA11}"/>
          </ac:graphicFrameMkLst>
        </pc:graphicFrameChg>
        <pc:picChg chg="add mod">
          <ac:chgData name="Groot, F.M.F. de (Frank)" userId="e41d8916-e0a3-4bb5-8574-b46902162f7a" providerId="ADAL" clId="{304FD85A-30B6-48DF-A40C-D419CD2B56ED}" dt="2026-09-19T08:08:23.024" v="1367" actId="1076"/>
          <ac:picMkLst>
            <pc:docMk/>
            <pc:sldMk cId="2131144474" sldId="1723"/>
            <ac:picMk id="2" creationId="{94C1C85E-8307-FE28-68B3-C473673F0A3D}"/>
          </ac:picMkLst>
        </pc:picChg>
        <pc:cxnChg chg="mod">
          <ac:chgData name="Groot, F.M.F. de (Frank)" userId="e41d8916-e0a3-4bb5-8574-b46902162f7a" providerId="ADAL" clId="{304FD85A-30B6-48DF-A40C-D419CD2B56ED}" dt="2026-09-19T08:08:12.824" v="1365" actId="1076"/>
          <ac:cxnSpMkLst>
            <pc:docMk/>
            <pc:sldMk cId="2131144474" sldId="1723"/>
            <ac:cxnSpMk id="11" creationId="{9D0228AE-784E-01ED-A829-860EEFDEE007}"/>
          </ac:cxnSpMkLst>
        </pc:cxnChg>
        <pc:cxnChg chg="mod">
          <ac:chgData name="Groot, F.M.F. de (Frank)" userId="e41d8916-e0a3-4bb5-8574-b46902162f7a" providerId="ADAL" clId="{304FD85A-30B6-48DF-A40C-D419CD2B56ED}" dt="2026-09-19T08:08:12.824" v="1365" actId="1076"/>
          <ac:cxnSpMkLst>
            <pc:docMk/>
            <pc:sldMk cId="2131144474" sldId="1723"/>
            <ac:cxnSpMk id="20" creationId="{36AD1E90-CD88-7F7C-2D10-934A67133F30}"/>
          </ac:cxnSpMkLst>
        </pc:cxnChg>
        <pc:cxnChg chg="mod">
          <ac:chgData name="Groot, F.M.F. de (Frank)" userId="e41d8916-e0a3-4bb5-8574-b46902162f7a" providerId="ADAL" clId="{304FD85A-30B6-48DF-A40C-D419CD2B56ED}" dt="2026-09-19T08:08:12.824" v="1365" actId="1076"/>
          <ac:cxnSpMkLst>
            <pc:docMk/>
            <pc:sldMk cId="2131144474" sldId="1723"/>
            <ac:cxnSpMk id="22" creationId="{B5F06ED1-D318-0BE0-346A-5D47BC149E1D}"/>
          </ac:cxnSpMkLst>
        </pc:cxnChg>
        <pc:cxnChg chg="mod">
          <ac:chgData name="Groot, F.M.F. de (Frank)" userId="e41d8916-e0a3-4bb5-8574-b46902162f7a" providerId="ADAL" clId="{304FD85A-30B6-48DF-A40C-D419CD2B56ED}" dt="2026-09-19T08:08:12.824" v="1365" actId="1076"/>
          <ac:cxnSpMkLst>
            <pc:docMk/>
            <pc:sldMk cId="2131144474" sldId="1723"/>
            <ac:cxnSpMk id="27" creationId="{D6CBC494-5D29-08D8-FD3F-2B223C3D0C50}"/>
          </ac:cxnSpMkLst>
        </pc:cxnChg>
      </pc:sldChg>
      <pc:sldChg chg="add del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3448304180" sldId="1723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1724"/>
        </pc:sldMkLst>
      </pc:sldChg>
      <pc:sldChg chg="addSp delSp modSp add del mod">
        <pc:chgData name="Groot, F.M.F. de (Frank)" userId="e41d8916-e0a3-4bb5-8574-b46902162f7a" providerId="ADAL" clId="{304FD85A-30B6-48DF-A40C-D419CD2B56ED}" dt="2026-09-18T15:36:21.080" v="1332" actId="47"/>
        <pc:sldMkLst>
          <pc:docMk/>
          <pc:sldMk cId="1128360823" sldId="1724"/>
        </pc:sldMkLst>
      </pc:sldChg>
      <pc:sldChg chg="addSp delSp modSp add mod ord">
        <pc:chgData name="Groot, F.M.F. de (Frank)" userId="e41d8916-e0a3-4bb5-8574-b46902162f7a" providerId="ADAL" clId="{304FD85A-30B6-48DF-A40C-D419CD2B56ED}" dt="2026-09-19T08:07:17.970" v="1361"/>
        <pc:sldMkLst>
          <pc:docMk/>
          <pc:sldMk cId="1904012155" sldId="1724"/>
        </pc:sldMkLst>
        <pc:spChg chg="add mod">
          <ac:chgData name="Groot, F.M.F. de (Frank)" userId="e41d8916-e0a3-4bb5-8574-b46902162f7a" providerId="ADAL" clId="{304FD85A-30B6-48DF-A40C-D419CD2B56ED}" dt="2026-09-19T08:06:35.571" v="1360" actId="2085"/>
          <ac:spMkLst>
            <pc:docMk/>
            <pc:sldMk cId="1904012155" sldId="1724"/>
            <ac:spMk id="2" creationId="{F3682185-BDFE-A5BC-DBF2-5B39733A736D}"/>
          </ac:spMkLst>
        </pc:spChg>
        <pc:spChg chg="add mod">
          <ac:chgData name="Groot, F.M.F. de (Frank)" userId="e41d8916-e0a3-4bb5-8574-b46902162f7a" providerId="ADAL" clId="{304FD85A-30B6-48DF-A40C-D419CD2B56ED}" dt="2026-09-19T08:07:17.970" v="1361"/>
          <ac:spMkLst>
            <pc:docMk/>
            <pc:sldMk cId="1904012155" sldId="1724"/>
            <ac:spMk id="3" creationId="{5E56F6E0-A354-A72E-5BCD-6EA93937BE3A}"/>
          </ac:spMkLst>
        </pc:spChg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1725"/>
        </pc:sldMkLst>
      </pc:sldChg>
      <pc:sldChg chg="add ord">
        <pc:chgData name="Groot, F.M.F. de (Frank)" userId="e41d8916-e0a3-4bb5-8574-b46902162f7a" providerId="ADAL" clId="{304FD85A-30B6-48DF-A40C-D419CD2B56ED}" dt="2026-09-19T08:14:19.214" v="1398"/>
        <pc:sldMkLst>
          <pc:docMk/>
          <pc:sldMk cId="615986124" sldId="1725"/>
        </pc:sldMkLst>
      </pc:sldChg>
      <pc:sldChg chg="new del">
        <pc:chgData name="Groot, F.M.F. de (Frank)" userId="e41d8916-e0a3-4bb5-8574-b46902162f7a" providerId="ADAL" clId="{304FD85A-30B6-48DF-A40C-D419CD2B56ED}" dt="2026-09-18T14:41:38.767" v="1331" actId="47"/>
        <pc:sldMkLst>
          <pc:docMk/>
          <pc:sldMk cId="886665106" sldId="1725"/>
        </pc:sldMkLst>
      </pc:sldChg>
      <pc:sldChg chg="add del">
        <pc:chgData name="Groot, F.M.F. de (Frank)" userId="e41d8916-e0a3-4bb5-8574-b46902162f7a" providerId="ADAL" clId="{304FD85A-30B6-48DF-A40C-D419CD2B56ED}" dt="2026-09-18T13:25:45.636" v="1296"/>
        <pc:sldMkLst>
          <pc:docMk/>
          <pc:sldMk cId="1444116280" sldId="1725"/>
        </pc:sldMkLst>
      </pc:sldChg>
      <pc:sldChg chg="add del">
        <pc:chgData name="Groot, F.M.F. de (Frank)" userId="e41d8916-e0a3-4bb5-8574-b46902162f7a" providerId="ADAL" clId="{304FD85A-30B6-48DF-A40C-D419CD2B56ED}" dt="2026-09-18T09:45:12.225" v="507"/>
        <pc:sldMkLst>
          <pc:docMk/>
          <pc:sldMk cId="0" sldId="1726"/>
        </pc:sldMkLst>
      </pc:sldChg>
      <pc:sldChg chg="addSp modSp new">
        <pc:chgData name="Groot, F.M.F. de (Frank)" userId="e41d8916-e0a3-4bb5-8574-b46902162f7a" providerId="ADAL" clId="{304FD85A-30B6-48DF-A40C-D419CD2B56ED}" dt="2026-09-19T08:19:38.129" v="1423"/>
        <pc:sldMkLst>
          <pc:docMk/>
          <pc:sldMk cId="574459503" sldId="1726"/>
        </pc:sldMkLst>
        <pc:spChg chg="add mod">
          <ac:chgData name="Groot, F.M.F. de (Frank)" userId="e41d8916-e0a3-4bb5-8574-b46902162f7a" providerId="ADAL" clId="{304FD85A-30B6-48DF-A40C-D419CD2B56ED}" dt="2026-09-19T08:19:38.129" v="1423"/>
          <ac:spMkLst>
            <pc:docMk/>
            <pc:sldMk cId="574459503" sldId="1726"/>
            <ac:spMk id="2" creationId="{987354E7-F22B-4375-9885-9887F215A9B1}"/>
          </ac:spMkLst>
        </pc:spChg>
        <pc:spChg chg="add mod">
          <ac:chgData name="Groot, F.M.F. de (Frank)" userId="e41d8916-e0a3-4bb5-8574-b46902162f7a" providerId="ADAL" clId="{304FD85A-30B6-48DF-A40C-D419CD2B56ED}" dt="2026-09-19T08:19:38.129" v="1423"/>
          <ac:spMkLst>
            <pc:docMk/>
            <pc:sldMk cId="574459503" sldId="1726"/>
            <ac:spMk id="3" creationId="{1599A800-C758-1EC8-3017-86ABC4AAFBDE}"/>
          </ac:spMkLst>
        </pc:spChg>
        <pc:spChg chg="add mod">
          <ac:chgData name="Groot, F.M.F. de (Frank)" userId="e41d8916-e0a3-4bb5-8574-b46902162f7a" providerId="ADAL" clId="{304FD85A-30B6-48DF-A40C-D419CD2B56ED}" dt="2026-09-19T08:19:38.129" v="1423"/>
          <ac:spMkLst>
            <pc:docMk/>
            <pc:sldMk cId="574459503" sldId="1726"/>
            <ac:spMk id="4" creationId="{81A23C44-32EA-1471-FC4F-D83CCC5E8762}"/>
          </ac:spMkLst>
        </pc:spChg>
        <pc:spChg chg="add mod">
          <ac:chgData name="Groot, F.M.F. de (Frank)" userId="e41d8916-e0a3-4bb5-8574-b46902162f7a" providerId="ADAL" clId="{304FD85A-30B6-48DF-A40C-D419CD2B56ED}" dt="2026-09-19T08:19:38.129" v="1423"/>
          <ac:spMkLst>
            <pc:docMk/>
            <pc:sldMk cId="574459503" sldId="1726"/>
            <ac:spMk id="5" creationId="{93994799-A147-C45D-C2BD-D8EE77CFD928}"/>
          </ac:spMkLst>
        </pc:spChg>
        <pc:spChg chg="add mod">
          <ac:chgData name="Groot, F.M.F. de (Frank)" userId="e41d8916-e0a3-4bb5-8574-b46902162f7a" providerId="ADAL" clId="{304FD85A-30B6-48DF-A40C-D419CD2B56ED}" dt="2026-09-19T08:19:38.129" v="1423"/>
          <ac:spMkLst>
            <pc:docMk/>
            <pc:sldMk cId="574459503" sldId="1726"/>
            <ac:spMk id="7" creationId="{BED098CD-06A6-C2D0-F7B3-E2767DA73975}"/>
          </ac:spMkLst>
        </pc:spChg>
        <pc:graphicFrameChg chg="add mod">
          <ac:chgData name="Groot, F.M.F. de (Frank)" userId="e41d8916-e0a3-4bb5-8574-b46902162f7a" providerId="ADAL" clId="{304FD85A-30B6-48DF-A40C-D419CD2B56ED}" dt="2026-09-19T08:19:38.129" v="1423"/>
          <ac:graphicFrameMkLst>
            <pc:docMk/>
            <pc:sldMk cId="574459503" sldId="1726"/>
            <ac:graphicFrameMk id="6" creationId="{D058F037-7C98-413F-E879-03687C48CC33}"/>
          </ac:graphicFrameMkLst>
        </pc:graphicFrameChg>
      </pc:sldChg>
      <pc:sldChg chg="modSp add del mod">
        <pc:chgData name="Groot, F.M.F. de (Frank)" userId="e41d8916-e0a3-4bb5-8574-b46902162f7a" providerId="ADAL" clId="{304FD85A-30B6-48DF-A40C-D419CD2B56ED}" dt="2026-09-18T15:36:39.958" v="1333" actId="47"/>
        <pc:sldMkLst>
          <pc:docMk/>
          <pc:sldMk cId="952319631" sldId="1726"/>
        </pc:sldMkLst>
      </pc:sldChg>
      <pc:sldChg chg="add del">
        <pc:chgData name="Groot, F.M.F. de (Frank)" userId="e41d8916-e0a3-4bb5-8574-b46902162f7a" providerId="ADAL" clId="{304FD85A-30B6-48DF-A40C-D419CD2B56ED}" dt="2026-09-19T08:15:21.361" v="1403"/>
        <pc:sldMkLst>
          <pc:docMk/>
          <pc:sldMk cId="3792465541" sldId="1726"/>
        </pc:sldMkLst>
      </pc:sldChg>
      <pc:sldChg chg="add del">
        <pc:chgData name="Groot, F.M.F. de (Frank)" userId="e41d8916-e0a3-4bb5-8574-b46902162f7a" providerId="ADAL" clId="{304FD85A-30B6-48DF-A40C-D419CD2B56ED}" dt="2026-09-19T08:17:13.725" v="1412" actId="47"/>
        <pc:sldMkLst>
          <pc:docMk/>
          <pc:sldMk cId="4267286696" sldId="1726"/>
        </pc:sldMkLst>
      </pc:sldChg>
      <pc:sldChg chg="addSp modSp add">
        <pc:chgData name="Groot, F.M.F. de (Frank)" userId="e41d8916-e0a3-4bb5-8574-b46902162f7a" providerId="ADAL" clId="{304FD85A-30B6-48DF-A40C-D419CD2B56ED}" dt="2026-09-19T08:19:59.592" v="1424"/>
        <pc:sldMkLst>
          <pc:docMk/>
          <pc:sldMk cId="1549303109" sldId="1727"/>
        </pc:sldMkLst>
        <pc:spChg chg="add mod">
          <ac:chgData name="Groot, F.M.F. de (Frank)" userId="e41d8916-e0a3-4bb5-8574-b46902162f7a" providerId="ADAL" clId="{304FD85A-30B6-48DF-A40C-D419CD2B56ED}" dt="2026-09-19T08:19:59.592" v="1424"/>
          <ac:spMkLst>
            <pc:docMk/>
            <pc:sldMk cId="1549303109" sldId="1727"/>
            <ac:spMk id="2" creationId="{AB468D94-F8F0-0042-27A2-1F6D5CE2FB4D}"/>
          </ac:spMkLst>
        </pc:spChg>
        <pc:spChg chg="add mod">
          <ac:chgData name="Groot, F.M.F. de (Frank)" userId="e41d8916-e0a3-4bb5-8574-b46902162f7a" providerId="ADAL" clId="{304FD85A-30B6-48DF-A40C-D419CD2B56ED}" dt="2026-09-19T08:19:59.592" v="1424"/>
          <ac:spMkLst>
            <pc:docMk/>
            <pc:sldMk cId="1549303109" sldId="1727"/>
            <ac:spMk id="3" creationId="{3D9BF7E8-09A3-34F0-1E0D-A0B4496AFE19}"/>
          </ac:spMkLst>
        </pc:spChg>
        <pc:spChg chg="add mod">
          <ac:chgData name="Groot, F.M.F. de (Frank)" userId="e41d8916-e0a3-4bb5-8574-b46902162f7a" providerId="ADAL" clId="{304FD85A-30B6-48DF-A40C-D419CD2B56ED}" dt="2026-09-19T08:19:59.592" v="1424"/>
          <ac:spMkLst>
            <pc:docMk/>
            <pc:sldMk cId="1549303109" sldId="1727"/>
            <ac:spMk id="4" creationId="{C0B9C40B-1C9C-31B1-6B5C-6EE13CFE1DB7}"/>
          </ac:spMkLst>
        </pc:spChg>
        <pc:spChg chg="add mod">
          <ac:chgData name="Groot, F.M.F. de (Frank)" userId="e41d8916-e0a3-4bb5-8574-b46902162f7a" providerId="ADAL" clId="{304FD85A-30B6-48DF-A40C-D419CD2B56ED}" dt="2026-09-19T08:19:59.592" v="1424"/>
          <ac:spMkLst>
            <pc:docMk/>
            <pc:sldMk cId="1549303109" sldId="1727"/>
            <ac:spMk id="5" creationId="{ACB06B36-6515-4CCD-110B-56C1B1B03CA6}"/>
          </ac:spMkLst>
        </pc:spChg>
        <pc:spChg chg="add mod">
          <ac:chgData name="Groot, F.M.F. de (Frank)" userId="e41d8916-e0a3-4bb5-8574-b46902162f7a" providerId="ADAL" clId="{304FD85A-30B6-48DF-A40C-D419CD2B56ED}" dt="2026-09-19T08:19:59.592" v="1424"/>
          <ac:spMkLst>
            <pc:docMk/>
            <pc:sldMk cId="1549303109" sldId="1727"/>
            <ac:spMk id="8" creationId="{472CBD14-B4F6-A085-67F8-D347ADE8FF38}"/>
          </ac:spMkLst>
        </pc:spChg>
        <pc:graphicFrameChg chg="add mod">
          <ac:chgData name="Groot, F.M.F. de (Frank)" userId="e41d8916-e0a3-4bb5-8574-b46902162f7a" providerId="ADAL" clId="{304FD85A-30B6-48DF-A40C-D419CD2B56ED}" dt="2026-09-19T08:19:59.592" v="1424"/>
          <ac:graphicFrameMkLst>
            <pc:docMk/>
            <pc:sldMk cId="1549303109" sldId="1727"/>
            <ac:graphicFrameMk id="6" creationId="{55F20C5E-2FE4-0A40-B7F3-E549F94DC83A}"/>
          </ac:graphicFrameMkLst>
        </pc:graphicFrameChg>
        <pc:graphicFrameChg chg="add mod">
          <ac:chgData name="Groot, F.M.F. de (Frank)" userId="e41d8916-e0a3-4bb5-8574-b46902162f7a" providerId="ADAL" clId="{304FD85A-30B6-48DF-A40C-D419CD2B56ED}" dt="2026-09-19T08:19:59.592" v="1424"/>
          <ac:graphicFrameMkLst>
            <pc:docMk/>
            <pc:sldMk cId="1549303109" sldId="1727"/>
            <ac:graphicFrameMk id="7" creationId="{278EA391-86D6-0640-4057-00F915CBD82B}"/>
          </ac:graphicFrameMkLst>
        </pc:graphicFrameChg>
      </pc:sldChg>
      <pc:sldChg chg="add del">
        <pc:chgData name="Groot, F.M.F. de (Frank)" userId="e41d8916-e0a3-4bb5-8574-b46902162f7a" providerId="ADAL" clId="{304FD85A-30B6-48DF-A40C-D419CD2B56ED}" dt="2026-09-19T08:15:21.361" v="1403"/>
        <pc:sldMkLst>
          <pc:docMk/>
          <pc:sldMk cId="2017954588" sldId="1727"/>
        </pc:sldMkLst>
      </pc:sldChg>
      <pc:sldChg chg="add del">
        <pc:chgData name="Groot, F.M.F. de (Frank)" userId="e41d8916-e0a3-4bb5-8574-b46902162f7a" providerId="ADAL" clId="{304FD85A-30B6-48DF-A40C-D419CD2B56ED}" dt="2026-09-19T08:15:21.361" v="1403"/>
        <pc:sldMkLst>
          <pc:docMk/>
          <pc:sldMk cId="997879348" sldId="1728"/>
        </pc:sldMkLst>
      </pc:sldChg>
      <pc:sldChg chg="addSp modSp add">
        <pc:chgData name="Groot, F.M.F. de (Frank)" userId="e41d8916-e0a3-4bb5-8574-b46902162f7a" providerId="ADAL" clId="{304FD85A-30B6-48DF-A40C-D419CD2B56ED}" dt="2026-09-19T08:20:14.967" v="1425"/>
        <pc:sldMkLst>
          <pc:docMk/>
          <pc:sldMk cId="3708210800" sldId="1728"/>
        </pc:sldMkLst>
        <pc:spChg chg="add mod">
          <ac:chgData name="Groot, F.M.F. de (Frank)" userId="e41d8916-e0a3-4bb5-8574-b46902162f7a" providerId="ADAL" clId="{304FD85A-30B6-48DF-A40C-D419CD2B56ED}" dt="2026-09-19T08:20:14.967" v="1425"/>
          <ac:spMkLst>
            <pc:docMk/>
            <pc:sldMk cId="3708210800" sldId="1728"/>
            <ac:spMk id="2" creationId="{21B318CB-5C03-77E9-9962-A5E4A30EE9D6}"/>
          </ac:spMkLst>
        </pc:spChg>
        <pc:spChg chg="add mod">
          <ac:chgData name="Groot, F.M.F. de (Frank)" userId="e41d8916-e0a3-4bb5-8574-b46902162f7a" providerId="ADAL" clId="{304FD85A-30B6-48DF-A40C-D419CD2B56ED}" dt="2026-09-19T08:20:14.967" v="1425"/>
          <ac:spMkLst>
            <pc:docMk/>
            <pc:sldMk cId="3708210800" sldId="1728"/>
            <ac:spMk id="3" creationId="{B2A1B96B-F5B4-9901-24D3-F9CD71F76FE3}"/>
          </ac:spMkLst>
        </pc:spChg>
        <pc:spChg chg="add mod">
          <ac:chgData name="Groot, F.M.F. de (Frank)" userId="e41d8916-e0a3-4bb5-8574-b46902162f7a" providerId="ADAL" clId="{304FD85A-30B6-48DF-A40C-D419CD2B56ED}" dt="2026-09-19T08:20:14.967" v="1425"/>
          <ac:spMkLst>
            <pc:docMk/>
            <pc:sldMk cId="3708210800" sldId="1728"/>
            <ac:spMk id="4" creationId="{E652C6CB-95E9-C91C-4E51-CCBC8C062889}"/>
          </ac:spMkLst>
        </pc:spChg>
        <pc:spChg chg="add mod">
          <ac:chgData name="Groot, F.M.F. de (Frank)" userId="e41d8916-e0a3-4bb5-8574-b46902162f7a" providerId="ADAL" clId="{304FD85A-30B6-48DF-A40C-D419CD2B56ED}" dt="2026-09-19T08:20:14.967" v="1425"/>
          <ac:spMkLst>
            <pc:docMk/>
            <pc:sldMk cId="3708210800" sldId="1728"/>
            <ac:spMk id="5" creationId="{2E3E1D46-A376-AF10-E6B9-32597C6ABE3A}"/>
          </ac:spMkLst>
        </pc:spChg>
        <pc:spChg chg="add mod">
          <ac:chgData name="Groot, F.M.F. de (Frank)" userId="e41d8916-e0a3-4bb5-8574-b46902162f7a" providerId="ADAL" clId="{304FD85A-30B6-48DF-A40C-D419CD2B56ED}" dt="2026-09-19T08:20:14.967" v="1425"/>
          <ac:spMkLst>
            <pc:docMk/>
            <pc:sldMk cId="3708210800" sldId="1728"/>
            <ac:spMk id="8" creationId="{1F448E48-A48A-6003-08B8-834369553372}"/>
          </ac:spMkLst>
        </pc:spChg>
        <pc:spChg chg="add mod">
          <ac:chgData name="Groot, F.M.F. de (Frank)" userId="e41d8916-e0a3-4bb5-8574-b46902162f7a" providerId="ADAL" clId="{304FD85A-30B6-48DF-A40C-D419CD2B56ED}" dt="2026-09-19T08:20:14.967" v="1425"/>
          <ac:spMkLst>
            <pc:docMk/>
            <pc:sldMk cId="3708210800" sldId="1728"/>
            <ac:spMk id="9" creationId="{A39CDD52-D563-94A4-6DC5-995567100C33}"/>
          </ac:spMkLst>
        </pc:spChg>
        <pc:graphicFrameChg chg="add mod">
          <ac:chgData name="Groot, F.M.F. de (Frank)" userId="e41d8916-e0a3-4bb5-8574-b46902162f7a" providerId="ADAL" clId="{304FD85A-30B6-48DF-A40C-D419CD2B56ED}" dt="2026-09-19T08:20:14.967" v="1425"/>
          <ac:graphicFrameMkLst>
            <pc:docMk/>
            <pc:sldMk cId="3708210800" sldId="1728"/>
            <ac:graphicFrameMk id="6" creationId="{7EAE0691-5213-6EA6-5A72-D2A351C07B61}"/>
          </ac:graphicFrameMkLst>
        </pc:graphicFrameChg>
        <pc:graphicFrameChg chg="add mod">
          <ac:chgData name="Groot, F.M.F. de (Frank)" userId="e41d8916-e0a3-4bb5-8574-b46902162f7a" providerId="ADAL" clId="{304FD85A-30B6-48DF-A40C-D419CD2B56ED}" dt="2026-09-19T08:20:14.967" v="1425"/>
          <ac:graphicFrameMkLst>
            <pc:docMk/>
            <pc:sldMk cId="3708210800" sldId="1728"/>
            <ac:graphicFrameMk id="7" creationId="{3411A424-6879-6055-D3DA-87607B8F0591}"/>
          </ac:graphicFrameMkLst>
        </pc:graphicFrameChg>
      </pc:sldChg>
      <pc:sldChg chg="add del">
        <pc:chgData name="Groot, F.M.F. de (Frank)" userId="e41d8916-e0a3-4bb5-8574-b46902162f7a" providerId="ADAL" clId="{304FD85A-30B6-48DF-A40C-D419CD2B56ED}" dt="2026-09-19T08:15:21.361" v="1403"/>
        <pc:sldMkLst>
          <pc:docMk/>
          <pc:sldMk cId="1073700462" sldId="1729"/>
        </pc:sldMkLst>
      </pc:sldChg>
      <pc:sldChg chg="addSp modSp add">
        <pc:chgData name="Groot, F.M.F. de (Frank)" userId="e41d8916-e0a3-4bb5-8574-b46902162f7a" providerId="ADAL" clId="{304FD85A-30B6-48DF-A40C-D419CD2B56ED}" dt="2026-09-19T08:20:29.770" v="1426"/>
        <pc:sldMkLst>
          <pc:docMk/>
          <pc:sldMk cId="3114957984" sldId="1729"/>
        </pc:sldMkLst>
        <pc:spChg chg="add mod">
          <ac:chgData name="Groot, F.M.F. de (Frank)" userId="e41d8916-e0a3-4bb5-8574-b46902162f7a" providerId="ADAL" clId="{304FD85A-30B6-48DF-A40C-D419CD2B56ED}" dt="2026-09-19T08:20:29.770" v="1426"/>
          <ac:spMkLst>
            <pc:docMk/>
            <pc:sldMk cId="3114957984" sldId="1729"/>
            <ac:spMk id="2" creationId="{8B044BC4-3336-4BB1-E041-37D890D7E77D}"/>
          </ac:spMkLst>
        </pc:spChg>
        <pc:spChg chg="add mod">
          <ac:chgData name="Groot, F.M.F. de (Frank)" userId="e41d8916-e0a3-4bb5-8574-b46902162f7a" providerId="ADAL" clId="{304FD85A-30B6-48DF-A40C-D419CD2B56ED}" dt="2026-09-19T08:20:29.770" v="1426"/>
          <ac:spMkLst>
            <pc:docMk/>
            <pc:sldMk cId="3114957984" sldId="1729"/>
            <ac:spMk id="3" creationId="{48BDA5F7-0B52-F1C9-1856-136254F1F3E8}"/>
          </ac:spMkLst>
        </pc:spChg>
        <pc:spChg chg="add mod">
          <ac:chgData name="Groot, F.M.F. de (Frank)" userId="e41d8916-e0a3-4bb5-8574-b46902162f7a" providerId="ADAL" clId="{304FD85A-30B6-48DF-A40C-D419CD2B56ED}" dt="2026-09-19T08:20:29.770" v="1426"/>
          <ac:spMkLst>
            <pc:docMk/>
            <pc:sldMk cId="3114957984" sldId="1729"/>
            <ac:spMk id="4" creationId="{26E0B3D9-8EBB-E8D8-BC4E-50BA2E3627DD}"/>
          </ac:spMkLst>
        </pc:spChg>
        <pc:spChg chg="add mod">
          <ac:chgData name="Groot, F.M.F. de (Frank)" userId="e41d8916-e0a3-4bb5-8574-b46902162f7a" providerId="ADAL" clId="{304FD85A-30B6-48DF-A40C-D419CD2B56ED}" dt="2026-09-19T08:20:29.770" v="1426"/>
          <ac:spMkLst>
            <pc:docMk/>
            <pc:sldMk cId="3114957984" sldId="1729"/>
            <ac:spMk id="5" creationId="{E7E9AA7B-3255-F047-15EF-D1EDF72C6138}"/>
          </ac:spMkLst>
        </pc:spChg>
        <pc:spChg chg="add mod">
          <ac:chgData name="Groot, F.M.F. de (Frank)" userId="e41d8916-e0a3-4bb5-8574-b46902162f7a" providerId="ADAL" clId="{304FD85A-30B6-48DF-A40C-D419CD2B56ED}" dt="2026-09-19T08:20:29.770" v="1426"/>
          <ac:spMkLst>
            <pc:docMk/>
            <pc:sldMk cId="3114957984" sldId="1729"/>
            <ac:spMk id="8" creationId="{9F5C95B5-0270-DD21-D6A0-6BC8912E117F}"/>
          </ac:spMkLst>
        </pc:spChg>
        <pc:spChg chg="add mod">
          <ac:chgData name="Groot, F.M.F. de (Frank)" userId="e41d8916-e0a3-4bb5-8574-b46902162f7a" providerId="ADAL" clId="{304FD85A-30B6-48DF-A40C-D419CD2B56ED}" dt="2026-09-19T08:20:29.770" v="1426"/>
          <ac:spMkLst>
            <pc:docMk/>
            <pc:sldMk cId="3114957984" sldId="1729"/>
            <ac:spMk id="9" creationId="{C62E281B-4B57-C685-5CF2-26BCE8174A9D}"/>
          </ac:spMkLst>
        </pc:spChg>
        <pc:spChg chg="add mod">
          <ac:chgData name="Groot, F.M.F. de (Frank)" userId="e41d8916-e0a3-4bb5-8574-b46902162f7a" providerId="ADAL" clId="{304FD85A-30B6-48DF-A40C-D419CD2B56ED}" dt="2026-09-19T08:20:29.770" v="1426"/>
          <ac:spMkLst>
            <pc:docMk/>
            <pc:sldMk cId="3114957984" sldId="1729"/>
            <ac:spMk id="10" creationId="{85D32F7A-6C5E-3C89-514D-5CE6279F2C5D}"/>
          </ac:spMkLst>
        </pc:spChg>
        <pc:spChg chg="add mod">
          <ac:chgData name="Groot, F.M.F. de (Frank)" userId="e41d8916-e0a3-4bb5-8574-b46902162f7a" providerId="ADAL" clId="{304FD85A-30B6-48DF-A40C-D419CD2B56ED}" dt="2026-09-19T08:20:29.770" v="1426"/>
          <ac:spMkLst>
            <pc:docMk/>
            <pc:sldMk cId="3114957984" sldId="1729"/>
            <ac:spMk id="11" creationId="{E73461C1-961C-6C55-5290-22ABC7F46DE5}"/>
          </ac:spMkLst>
        </pc:spChg>
        <pc:spChg chg="add mod">
          <ac:chgData name="Groot, F.M.F. de (Frank)" userId="e41d8916-e0a3-4bb5-8574-b46902162f7a" providerId="ADAL" clId="{304FD85A-30B6-48DF-A40C-D419CD2B56ED}" dt="2026-09-19T08:20:29.770" v="1426"/>
          <ac:spMkLst>
            <pc:docMk/>
            <pc:sldMk cId="3114957984" sldId="1729"/>
            <ac:spMk id="12" creationId="{6CE72CEC-0261-421F-C7D1-BB534CA6B729}"/>
          </ac:spMkLst>
        </pc:spChg>
        <pc:picChg chg="add mod">
          <ac:chgData name="Groot, F.M.F. de (Frank)" userId="e41d8916-e0a3-4bb5-8574-b46902162f7a" providerId="ADAL" clId="{304FD85A-30B6-48DF-A40C-D419CD2B56ED}" dt="2026-09-19T08:20:29.770" v="1426"/>
          <ac:picMkLst>
            <pc:docMk/>
            <pc:sldMk cId="3114957984" sldId="1729"/>
            <ac:picMk id="14" creationId="{6627C86B-3D30-2E96-43CA-14947E9685D2}"/>
          </ac:picMkLst>
        </pc:picChg>
      </pc:sldChg>
      <pc:sldChg chg="add del">
        <pc:chgData name="Groot, F.M.F. de (Frank)" userId="e41d8916-e0a3-4bb5-8574-b46902162f7a" providerId="ADAL" clId="{304FD85A-30B6-48DF-A40C-D419CD2B56ED}" dt="2026-09-19T08:23:56.006" v="1469" actId="47"/>
        <pc:sldMkLst>
          <pc:docMk/>
          <pc:sldMk cId="1403603274" sldId="1730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2726947645" sldId="1730"/>
        </pc:sldMkLst>
      </pc:sldChg>
      <pc:sldChg chg="add del">
        <pc:chgData name="Groot, F.M.F. de (Frank)" userId="e41d8916-e0a3-4bb5-8574-b46902162f7a" providerId="ADAL" clId="{304FD85A-30B6-48DF-A40C-D419CD2B56ED}" dt="2026-09-19T08:23:57.380" v="1470" actId="47"/>
        <pc:sldMkLst>
          <pc:docMk/>
          <pc:sldMk cId="1534428617" sldId="1731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2751148559" sldId="1731"/>
        </pc:sldMkLst>
      </pc:sldChg>
      <pc:sldChg chg="add">
        <pc:chgData name="Groot, F.M.F. de (Frank)" userId="e41d8916-e0a3-4bb5-8574-b46902162f7a" providerId="ADAL" clId="{304FD85A-30B6-48DF-A40C-D419CD2B56ED}" dt="2026-09-19T08:21:17.516" v="1428"/>
        <pc:sldMkLst>
          <pc:docMk/>
          <pc:sldMk cId="2017954588" sldId="1732"/>
        </pc:sldMkLst>
      </pc:sldChg>
      <pc:sldChg chg="add">
        <pc:chgData name="Groot, F.M.F. de (Frank)" userId="e41d8916-e0a3-4bb5-8574-b46902162f7a" providerId="ADAL" clId="{304FD85A-30B6-48DF-A40C-D419CD2B56ED}" dt="2026-09-19T08:21:17.516" v="1428"/>
        <pc:sldMkLst>
          <pc:docMk/>
          <pc:sldMk cId="997879348" sldId="1733"/>
        </pc:sldMkLst>
      </pc:sldChg>
      <pc:sldChg chg="add">
        <pc:chgData name="Groot, F.M.F. de (Frank)" userId="e41d8916-e0a3-4bb5-8574-b46902162f7a" providerId="ADAL" clId="{304FD85A-30B6-48DF-A40C-D419CD2B56ED}" dt="2026-09-19T08:21:17.516" v="1428"/>
        <pc:sldMkLst>
          <pc:docMk/>
          <pc:sldMk cId="1073700462" sldId="1734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1610360924" sldId="1742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29671758" sldId="1743"/>
        </pc:sldMkLst>
      </pc:sldChg>
      <pc:sldChg chg="add">
        <pc:chgData name="Groot, F.M.F. de (Frank)" userId="e41d8916-e0a3-4bb5-8574-b46902162f7a" providerId="ADAL" clId="{304FD85A-30B6-48DF-A40C-D419CD2B56ED}" dt="2026-09-21T12:35:24.595" v="1694"/>
        <pc:sldMkLst>
          <pc:docMk/>
          <pc:sldMk cId="3691293154" sldId="1744"/>
        </pc:sldMkLst>
      </pc:sldChg>
      <pc:sldChg chg="add">
        <pc:chgData name="Groot, F.M.F. de (Frank)" userId="e41d8916-e0a3-4bb5-8574-b46902162f7a" providerId="ADAL" clId="{304FD85A-30B6-48DF-A40C-D419CD2B56ED}" dt="2026-09-21T12:36:55.209" v="1749"/>
        <pc:sldMkLst>
          <pc:docMk/>
          <pc:sldMk cId="1421295827" sldId="1745"/>
        </pc:sldMkLst>
      </pc:sldChg>
      <pc:sldChg chg="add">
        <pc:chgData name="Groot, F.M.F. de (Frank)" userId="e41d8916-e0a3-4bb5-8574-b46902162f7a" providerId="ADAL" clId="{304FD85A-30B6-48DF-A40C-D419CD2B56ED}" dt="2026-09-21T12:36:55.209" v="1749"/>
        <pc:sldMkLst>
          <pc:docMk/>
          <pc:sldMk cId="3642107356" sldId="1746"/>
        </pc:sldMkLst>
      </pc:sldChg>
      <pc:sldMasterChg chg="del delSldLayout">
        <pc:chgData name="Groot, F.M.F. de (Frank)" userId="e41d8916-e0a3-4bb5-8574-b46902162f7a" providerId="ADAL" clId="{304FD85A-30B6-48DF-A40C-D419CD2B56ED}" dt="2026-09-18T08:06:03.390" v="0" actId="47"/>
        <pc:sldMasterMkLst>
          <pc:docMk/>
          <pc:sldMasterMk cId="1380499775" sldId="2147483760"/>
        </pc:sldMasterMkLst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1294189196" sldId="2147483761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556256599" sldId="2147483762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2921857559" sldId="2147483763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1578143033" sldId="2147483764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518430503" sldId="2147483765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107155423" sldId="2147483766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3769273147" sldId="2147483767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2051906081" sldId="2147483768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2354158967" sldId="2147483769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4165037282" sldId="2147483770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622288621" sldId="2147483771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717156687" sldId="2147483772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2791885633" sldId="2147483773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2309701025" sldId="2147483774"/>
          </pc:sldLayoutMkLst>
        </pc:sldLayoutChg>
        <pc:sldLayoutChg chg="del">
          <pc:chgData name="Groot, F.M.F. de (Frank)" userId="e41d8916-e0a3-4bb5-8574-b46902162f7a" providerId="ADAL" clId="{304FD85A-30B6-48DF-A40C-D419CD2B56ED}" dt="2026-09-18T08:06:03.390" v="0" actId="47"/>
          <pc:sldLayoutMkLst>
            <pc:docMk/>
            <pc:sldMasterMk cId="1380499775" sldId="2147483760"/>
            <pc:sldLayoutMk cId="1144471094" sldId="2147483775"/>
          </pc:sldLayoutMkLst>
        </pc:sldLayoutChg>
      </pc:sldMasterChg>
      <pc:sldMasterChg chg="del delSldLayout">
        <pc:chgData name="Groot, F.M.F. de (Frank)" userId="e41d8916-e0a3-4bb5-8574-b46902162f7a" providerId="ADAL" clId="{304FD85A-30B6-48DF-A40C-D419CD2B56ED}" dt="2026-09-18T15:36:21.080" v="1332" actId="47"/>
        <pc:sldMasterMkLst>
          <pc:docMk/>
          <pc:sldMasterMk cId="4064407889" sldId="2147483776"/>
        </pc:sldMasterMkLst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140336469" sldId="2147483777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904633325" sldId="2147483778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545400719" sldId="2147483779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730986512" sldId="2147483780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3985257849" sldId="2147483781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2086626686" sldId="2147483782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1751053955" sldId="2147483783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1205672655" sldId="2147483784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1051717482" sldId="2147483785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1368169638" sldId="2147483786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2884922612" sldId="2147483787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690865291" sldId="2147483788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463448614" sldId="2147483789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1306219603" sldId="2147483790"/>
          </pc:sldLayoutMkLst>
        </pc:sldLayoutChg>
        <pc:sldLayoutChg chg="del">
          <pc:chgData name="Groot, F.M.F. de (Frank)" userId="e41d8916-e0a3-4bb5-8574-b46902162f7a" providerId="ADAL" clId="{304FD85A-30B6-48DF-A40C-D419CD2B56ED}" dt="2026-09-18T15:36:21.080" v="1332" actId="47"/>
          <pc:sldLayoutMkLst>
            <pc:docMk/>
            <pc:sldMasterMk cId="4064407889" sldId="2147483776"/>
            <pc:sldLayoutMk cId="1271792790" sldId="2147483791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3d</a:t>
          </a:r>
          <a:r>
            <a:rPr lang="nl-NL" baseline="30000" dirty="0"/>
            <a:t>1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2</a:t>
          </a:r>
          <a:r>
            <a:rPr lang="nl-NL" dirty="0"/>
            <a:t>D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2</a:t>
          </a:r>
          <a:r>
            <a:rPr lang="nl-NL" dirty="0"/>
            <a:t>D</a:t>
          </a:r>
          <a:r>
            <a:rPr lang="nl-NL" baseline="-25000" dirty="0"/>
            <a:t>3/2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2</a:t>
          </a:r>
          <a:r>
            <a:rPr lang="nl-NL" dirty="0"/>
            <a:t>D</a:t>
          </a:r>
          <a:r>
            <a:rPr lang="nl-NL" baseline="-25000" dirty="0"/>
            <a:t>5/2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A3D464E-289D-4B82-8828-1DA7E4C84B31}" type="pres">
      <dgm:prSet presAssocID="{D05DE39D-B67F-4503-847D-0DC1876BC0DC}" presName="conn2-1" presStyleLbl="parChTrans1D2" presStyleIdx="0" presStyleCnt="1"/>
      <dgm:spPr/>
    </dgm:pt>
    <dgm:pt modelId="{676F2599-EF12-4491-94DC-7009410FBF3E}" type="pres">
      <dgm:prSet presAssocID="{D05DE39D-B67F-4503-847D-0DC1876BC0DC}" presName="connTx" presStyleLbl="parChTrans1D2" presStyleIdx="0" presStyleCnt="1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0" presStyleCnt="1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0" presStyleCnt="2"/>
      <dgm:spPr/>
    </dgm:pt>
    <dgm:pt modelId="{1C5286A2-C790-4B73-8883-F98C2E56373D}" type="pres">
      <dgm:prSet presAssocID="{2D60CAA9-34BA-4E7E-97B9-5CAF2A03ABF7}" presName="connTx" presStyleLbl="parChTrans1D3" presStyleIdx="0" presStyleCnt="2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0" presStyleCnt="2" custLinFactNeighborX="-2590" custLinFactNeighborY="-952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1" presStyleCnt="2"/>
      <dgm:spPr/>
    </dgm:pt>
    <dgm:pt modelId="{B2701B3B-F1C5-499B-A8E4-9316C0D34AE8}" type="pres">
      <dgm:prSet presAssocID="{89BF19C2-4546-44EA-85B6-0E712F3610D7}" presName="connTx" presStyleLbl="parChTrans1D3" presStyleIdx="1" presStyleCnt="2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1" presStyleCnt="2" custLinFactNeighborX="-2590" custLinFactNeighborY="-952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</dgm:ptLst>
  <dgm:cxnLst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A87ACF60-B6A0-433A-84D0-2DAC4D07D7A1}" srcId="{13B4B945-2571-42A4-B29E-580B2F6D03AB}" destId="{FA959EE2-1142-42F1-A99B-BCEF0DA99B79}" srcOrd="1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9B6FC4BC-2924-48EE-AEB4-B4DF042D0B1D}" srcId="{EDAD35CA-5191-4BD4-AF45-C92036793665}" destId="{13B4B945-2571-42A4-B29E-580B2F6D03AB}" srcOrd="0" destOrd="0" parTransId="{D05DE39D-B67F-4503-847D-0DC1876BC0DC}" sibTransId="{3FDCA657-D369-4E46-8BE9-A7E37E92FEFA}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D237B9D3-978D-46A7-A708-A0B328F3466E}" srcId="{13B4B945-2571-42A4-B29E-580B2F6D03AB}" destId="{FAD291CE-2418-4918-843A-E16A077230D6}" srcOrd="0" destOrd="0" parTransId="{2D60CAA9-34BA-4E7E-97B9-5CAF2A03ABF7}" sibTransId="{8F88312D-07A8-4E13-9555-502E89753113}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DEAB0F97-361D-4EEA-BF12-CB619E03D29A}" type="presParOf" srcId="{A7DA32AE-5EB1-4173-B6E0-0C04957FC842}" destId="{BA3D464E-289D-4B82-8828-1DA7E4C84B31}" srcOrd="0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1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29DD20F4-1ACF-4390-9B82-DBB8048C5E52}" type="presParOf" srcId="{4409E818-1853-4A8B-9DA7-FC26013CB47A}" destId="{B9C4D3AE-B7A1-4BB8-BF5C-3BC98C3DCA8C}" srcOrd="0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1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5E4BBF3-372A-439C-ADF8-71372BB77515}" type="presParOf" srcId="{4409E818-1853-4A8B-9DA7-FC26013CB47A}" destId="{E5BC9441-1802-42F5-AB29-2028D0034922}" srcOrd="2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3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3d</a:t>
          </a:r>
          <a:r>
            <a:rPr lang="nl-NL" baseline="30000" dirty="0"/>
            <a:t>2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5E11F3CF-B4DF-476C-ACEE-63C5C6127CCE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G</a:t>
          </a:r>
          <a:endParaRPr lang="en-US" dirty="0"/>
        </a:p>
      </dgm:t>
    </dgm:pt>
    <dgm:pt modelId="{76ADE617-1F4A-4A00-9093-CCA48BAFEDA7}" type="parTrans" cxnId="{420BBFC7-5102-48EF-AAC8-C86DFCCBAAB3}">
      <dgm:prSet/>
      <dgm:spPr/>
      <dgm:t>
        <a:bodyPr/>
        <a:lstStyle/>
        <a:p>
          <a:endParaRPr lang="en-US"/>
        </a:p>
      </dgm:t>
    </dgm:pt>
    <dgm:pt modelId="{2C6156E0-6940-4E21-9B9C-98ED59CEAA08}" type="sibTrans" cxnId="{420BBFC7-5102-48EF-AAC8-C86DFCCBAAB3}">
      <dgm:prSet/>
      <dgm:spPr/>
      <dgm:t>
        <a:bodyPr/>
        <a:lstStyle/>
        <a:p>
          <a:endParaRPr lang="en-US"/>
        </a:p>
      </dgm:t>
    </dgm:pt>
    <dgm:pt modelId="{E2BDAF4E-AB2A-43EF-B99E-8FC402C36E85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endParaRPr lang="en-US" dirty="0"/>
        </a:p>
      </dgm:t>
    </dgm:pt>
    <dgm:pt modelId="{D47912ED-E69A-4193-9129-1E0D4C183939}" type="parTrans" cxnId="{7FF135A8-97DF-4E9A-8C5D-F9261B72595A}">
      <dgm:prSet/>
      <dgm:spPr/>
      <dgm:t>
        <a:bodyPr/>
        <a:lstStyle/>
        <a:p>
          <a:endParaRPr lang="en-US"/>
        </a:p>
      </dgm:t>
    </dgm:pt>
    <dgm:pt modelId="{5A263A8C-7774-415B-AD56-9B774ECE2B25}" type="sibTrans" cxnId="{7FF135A8-97DF-4E9A-8C5D-F9261B72595A}">
      <dgm:prSet/>
      <dgm:spPr/>
      <dgm:t>
        <a:bodyPr/>
        <a:lstStyle/>
        <a:p>
          <a:endParaRPr lang="en-US"/>
        </a:p>
      </dgm:t>
    </dgm:pt>
    <dgm:pt modelId="{F889B0F4-0C22-4CBE-B312-0848DF50CA5C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endParaRPr lang="en-US" dirty="0"/>
        </a:p>
      </dgm:t>
    </dgm:pt>
    <dgm:pt modelId="{24E9822F-1F3F-4282-B5E9-8B88376FDA89}" type="parTrans" cxnId="{2D8931A1-4440-4726-B072-A1160298FCA3}">
      <dgm:prSet/>
      <dgm:spPr/>
      <dgm:t>
        <a:bodyPr/>
        <a:lstStyle/>
        <a:p>
          <a:endParaRPr lang="en-US"/>
        </a:p>
      </dgm:t>
    </dgm:pt>
    <dgm:pt modelId="{F3075830-3057-4F6A-B00D-E7E649D283D3}" type="sibTrans" cxnId="{2D8931A1-4440-4726-B072-A1160298FCA3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r>
            <a:rPr lang="nl-NL" baseline="-25000" dirty="0"/>
            <a:t>0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9A202CAD-248C-4716-BDFF-697AB96517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2</a:t>
          </a:r>
          <a:endParaRPr lang="en-US" baseline="-25000" dirty="0"/>
        </a:p>
      </dgm:t>
    </dgm:pt>
    <dgm:pt modelId="{9AE9E0C5-20F1-450F-B588-C4451B72BE9F}" type="parTrans" cxnId="{D04D2240-FF7A-43CC-9468-820BFBA5261F}">
      <dgm:prSet/>
      <dgm:spPr/>
      <dgm:t>
        <a:bodyPr/>
        <a:lstStyle/>
        <a:p>
          <a:endParaRPr lang="en-US"/>
        </a:p>
      </dgm:t>
    </dgm:pt>
    <dgm:pt modelId="{2E20FF58-E1A8-4B7C-8F45-93ED5B9A0F00}" type="sibTrans" cxnId="{D04D2240-FF7A-43CC-9468-820BFBA5261F}">
      <dgm:prSet/>
      <dgm:spPr/>
      <dgm:t>
        <a:bodyPr/>
        <a:lstStyle/>
        <a:p>
          <a:endParaRPr lang="en-US"/>
        </a:p>
      </dgm:t>
    </dgm:pt>
    <dgm:pt modelId="{3861423A-4DC9-489C-AE8C-34E9125D2046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G</a:t>
          </a:r>
          <a:r>
            <a:rPr lang="nl-NL" baseline="-25000" dirty="0"/>
            <a:t>4</a:t>
          </a:r>
          <a:endParaRPr lang="en-US" baseline="-25000" dirty="0"/>
        </a:p>
      </dgm:t>
    </dgm:pt>
    <dgm:pt modelId="{F44CEE6F-2C3C-49E9-989D-6FBAD0183F4D}" type="parTrans" cxnId="{4FBE5579-5E08-45EF-9980-AAD50A1743E3}">
      <dgm:prSet/>
      <dgm:spPr/>
      <dgm:t>
        <a:bodyPr/>
        <a:lstStyle/>
        <a:p>
          <a:endParaRPr lang="en-US"/>
        </a:p>
      </dgm:t>
    </dgm:pt>
    <dgm:pt modelId="{8298B536-7815-4E88-B35E-4C4BC4A21DBF}" type="sibTrans" cxnId="{4FBE5579-5E08-45EF-9980-AAD50A1743E3}">
      <dgm:prSet/>
      <dgm:spPr/>
      <dgm:t>
        <a:bodyPr/>
        <a:lstStyle/>
        <a:p>
          <a:endParaRPr lang="en-US"/>
        </a:p>
      </dgm:t>
    </dgm:pt>
    <dgm:pt modelId="{184F23D8-5D0E-41E2-B13D-FDD5F321AB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2A4BB7C3-791F-4520-8953-104C18351559}" type="parTrans" cxnId="{BAA39CE3-F898-4EE8-986F-7BE1EC19B78A}">
      <dgm:prSet/>
      <dgm:spPr/>
      <dgm:t>
        <a:bodyPr/>
        <a:lstStyle/>
        <a:p>
          <a:endParaRPr lang="en-US"/>
        </a:p>
      </dgm:t>
    </dgm:pt>
    <dgm:pt modelId="{6DFF6188-39A7-44BA-B92B-0A1C1866B1CB}" type="sibTrans" cxnId="{BAA39CE3-F898-4EE8-986F-7BE1EC19B78A}">
      <dgm:prSet/>
      <dgm:spPr/>
      <dgm:t>
        <a:bodyPr/>
        <a:lstStyle/>
        <a:p>
          <a:endParaRPr lang="en-US"/>
        </a:p>
      </dgm:t>
    </dgm:pt>
    <dgm:pt modelId="{D4FCFB89-290D-4A43-B957-C7CDC4010B6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0</a:t>
          </a:r>
          <a:endParaRPr lang="en-US" baseline="-25000" dirty="0"/>
        </a:p>
      </dgm:t>
    </dgm:pt>
    <dgm:pt modelId="{410C23BC-07D0-4A2D-A3C1-ACFC02A50490}" type="parTrans" cxnId="{6C83FE1A-35E4-43BB-86B5-6EFE5D7BF23E}">
      <dgm:prSet/>
      <dgm:spPr/>
      <dgm:t>
        <a:bodyPr/>
        <a:lstStyle/>
        <a:p>
          <a:endParaRPr lang="en-US"/>
        </a:p>
      </dgm:t>
    </dgm:pt>
    <dgm:pt modelId="{753A0E8F-1023-476C-8E70-8A34A98BD067}" type="sibTrans" cxnId="{6C83FE1A-35E4-43BB-86B5-6EFE5D7BF23E}">
      <dgm:prSet/>
      <dgm:spPr/>
      <dgm:t>
        <a:bodyPr/>
        <a:lstStyle/>
        <a:p>
          <a:endParaRPr lang="en-US"/>
        </a:p>
      </dgm:t>
    </dgm:pt>
    <dgm:pt modelId="{1FECF7E7-390A-4014-97CD-B0B6CD7B845B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4</a:t>
          </a:r>
          <a:endParaRPr lang="en-US" baseline="-25000" dirty="0"/>
        </a:p>
      </dgm:t>
    </dgm:pt>
    <dgm:pt modelId="{D2515A8C-57EC-4D2C-B6D4-2448E542231B}" type="parTrans" cxnId="{3C9672EE-CA82-4096-9371-BB07A9153D68}">
      <dgm:prSet/>
      <dgm:spPr/>
      <dgm:t>
        <a:bodyPr/>
        <a:lstStyle/>
        <a:p>
          <a:endParaRPr lang="en-US"/>
        </a:p>
      </dgm:t>
    </dgm:pt>
    <dgm:pt modelId="{4D529C2F-220F-4948-8923-E29EB0B2FDC5}" type="sibTrans" cxnId="{3C9672EE-CA82-4096-9371-BB07A9153D68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2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AA1DB2F-0533-4B49-8CAC-C30F66AA04CA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9441FF3F-C394-43E3-95A0-0014CEE55C19}" type="parTrans" cxnId="{AEBD583B-67A0-4967-955B-3A5672685685}">
      <dgm:prSet/>
      <dgm:spPr/>
      <dgm:t>
        <a:bodyPr/>
        <a:lstStyle/>
        <a:p>
          <a:endParaRPr lang="en-US"/>
        </a:p>
      </dgm:t>
    </dgm:pt>
    <dgm:pt modelId="{682D439E-A5A6-4FB8-B103-2F04CA7FE171}" type="sibTrans" cxnId="{AEBD583B-67A0-4967-955B-3A5672685685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5"/>
      <dgm:spPr/>
    </dgm:pt>
    <dgm:pt modelId="{DA7691F1-E60E-4589-BB9C-1E7E1FAB263F}" type="pres">
      <dgm:prSet presAssocID="{604B3515-858C-4F26-85CF-BEE3D8AE4F54}" presName="connTx" presStyleLbl="parChTrans1D2" presStyleIdx="0" presStyleCnt="5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5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9"/>
      <dgm:spPr/>
    </dgm:pt>
    <dgm:pt modelId="{D5D1FD17-72C6-43BE-A348-721B4695F8E8}" type="pres">
      <dgm:prSet presAssocID="{AA2449C1-BDD9-44F3-A114-C522198FC25C}" presName="connTx" presStyleLbl="parChTrans1D3" presStyleIdx="0" presStyleCnt="9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9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6E920E4F-CDA2-4486-B606-4EB43E565F68}" type="pres">
      <dgm:prSet presAssocID="{76ADE617-1F4A-4A00-9093-CCA48BAFEDA7}" presName="conn2-1" presStyleLbl="parChTrans1D2" presStyleIdx="1" presStyleCnt="5"/>
      <dgm:spPr/>
    </dgm:pt>
    <dgm:pt modelId="{E1F73475-D636-4D7A-945B-80BB20244334}" type="pres">
      <dgm:prSet presAssocID="{76ADE617-1F4A-4A00-9093-CCA48BAFEDA7}" presName="connTx" presStyleLbl="parChTrans1D2" presStyleIdx="1" presStyleCnt="5"/>
      <dgm:spPr/>
    </dgm:pt>
    <dgm:pt modelId="{750C7CDF-9B2B-4CA1-A39D-C8C92D65CA9F}" type="pres">
      <dgm:prSet presAssocID="{5E11F3CF-B4DF-476C-ACEE-63C5C6127CCE}" presName="root2" presStyleCnt="0"/>
      <dgm:spPr/>
    </dgm:pt>
    <dgm:pt modelId="{10A9CC70-7E08-47D7-9DF8-3F77C1EB5032}" type="pres">
      <dgm:prSet presAssocID="{5E11F3CF-B4DF-476C-ACEE-63C5C6127CCE}" presName="LevelTwoTextNode" presStyleLbl="node2" presStyleIdx="1" presStyleCnt="5">
        <dgm:presLayoutVars>
          <dgm:chPref val="3"/>
        </dgm:presLayoutVars>
      </dgm:prSet>
      <dgm:spPr/>
    </dgm:pt>
    <dgm:pt modelId="{F4F8FA51-B27E-4EE7-909E-AB2B569998EC}" type="pres">
      <dgm:prSet presAssocID="{5E11F3CF-B4DF-476C-ACEE-63C5C6127CCE}" presName="level3hierChild" presStyleCnt="0"/>
      <dgm:spPr/>
    </dgm:pt>
    <dgm:pt modelId="{B38BFFE3-546E-4995-B6FF-14FEBA1D14A7}" type="pres">
      <dgm:prSet presAssocID="{F44CEE6F-2C3C-49E9-989D-6FBAD0183F4D}" presName="conn2-1" presStyleLbl="parChTrans1D3" presStyleIdx="1" presStyleCnt="9"/>
      <dgm:spPr/>
    </dgm:pt>
    <dgm:pt modelId="{41B77EFB-DD8D-45AA-9C0D-9D726E7D9C04}" type="pres">
      <dgm:prSet presAssocID="{F44CEE6F-2C3C-49E9-989D-6FBAD0183F4D}" presName="connTx" presStyleLbl="parChTrans1D3" presStyleIdx="1" presStyleCnt="9"/>
      <dgm:spPr/>
    </dgm:pt>
    <dgm:pt modelId="{1574BE6E-A732-4F55-AC2C-D4768526D381}" type="pres">
      <dgm:prSet presAssocID="{3861423A-4DC9-489C-AE8C-34E9125D2046}" presName="root2" presStyleCnt="0"/>
      <dgm:spPr/>
    </dgm:pt>
    <dgm:pt modelId="{52D0533B-D696-4819-86F4-11CE1590F981}" type="pres">
      <dgm:prSet presAssocID="{3861423A-4DC9-489C-AE8C-34E9125D2046}" presName="LevelTwoTextNode" presStyleLbl="node3" presStyleIdx="1" presStyleCnt="9">
        <dgm:presLayoutVars>
          <dgm:chPref val="3"/>
        </dgm:presLayoutVars>
      </dgm:prSet>
      <dgm:spPr/>
    </dgm:pt>
    <dgm:pt modelId="{6409166F-9E73-49CA-93CF-1E37367EA6B6}" type="pres">
      <dgm:prSet presAssocID="{3861423A-4DC9-489C-AE8C-34E9125D2046}" presName="level3hierChild" presStyleCnt="0"/>
      <dgm:spPr/>
    </dgm:pt>
    <dgm:pt modelId="{9A633CD4-F8EB-47D3-8A19-0346A283C95E}" type="pres">
      <dgm:prSet presAssocID="{D47912ED-E69A-4193-9129-1E0D4C183939}" presName="conn2-1" presStyleLbl="parChTrans1D2" presStyleIdx="2" presStyleCnt="5"/>
      <dgm:spPr/>
    </dgm:pt>
    <dgm:pt modelId="{B5ADB05D-F030-4011-B7B5-4D6D3DF257E5}" type="pres">
      <dgm:prSet presAssocID="{D47912ED-E69A-4193-9129-1E0D4C183939}" presName="connTx" presStyleLbl="parChTrans1D2" presStyleIdx="2" presStyleCnt="5"/>
      <dgm:spPr/>
    </dgm:pt>
    <dgm:pt modelId="{A4C35639-0BA7-40E3-BC64-99A395DE7E0B}" type="pres">
      <dgm:prSet presAssocID="{E2BDAF4E-AB2A-43EF-B99E-8FC402C36E85}" presName="root2" presStyleCnt="0"/>
      <dgm:spPr/>
    </dgm:pt>
    <dgm:pt modelId="{D9A95E16-EFFB-4C5D-9186-A33EBEF1B645}" type="pres">
      <dgm:prSet presAssocID="{E2BDAF4E-AB2A-43EF-B99E-8FC402C36E85}" presName="LevelTwoTextNode" presStyleLbl="node2" presStyleIdx="2" presStyleCnt="5">
        <dgm:presLayoutVars>
          <dgm:chPref val="3"/>
        </dgm:presLayoutVars>
      </dgm:prSet>
      <dgm:spPr/>
    </dgm:pt>
    <dgm:pt modelId="{802027F1-8725-41CA-82E2-3107DD512A22}" type="pres">
      <dgm:prSet presAssocID="{E2BDAF4E-AB2A-43EF-B99E-8FC402C36E85}" presName="level3hierChild" presStyleCnt="0"/>
      <dgm:spPr/>
    </dgm:pt>
    <dgm:pt modelId="{1C75592D-0442-4FB6-8C0A-AB674BA0A542}" type="pres">
      <dgm:prSet presAssocID="{9AE9E0C5-20F1-450F-B588-C4451B72BE9F}" presName="conn2-1" presStyleLbl="parChTrans1D3" presStyleIdx="2" presStyleCnt="9"/>
      <dgm:spPr/>
    </dgm:pt>
    <dgm:pt modelId="{22FD5A11-219A-4436-AFD8-7B0D810F471E}" type="pres">
      <dgm:prSet presAssocID="{9AE9E0C5-20F1-450F-B588-C4451B72BE9F}" presName="connTx" presStyleLbl="parChTrans1D3" presStyleIdx="2" presStyleCnt="9"/>
      <dgm:spPr/>
    </dgm:pt>
    <dgm:pt modelId="{5332D232-8DA6-40F7-8EB8-2133E8B7EF95}" type="pres">
      <dgm:prSet presAssocID="{9A202CAD-248C-4716-BDFF-697AB96517E2}" presName="root2" presStyleCnt="0"/>
      <dgm:spPr/>
    </dgm:pt>
    <dgm:pt modelId="{F4FB4A4A-70D0-4CC2-B013-752F1F77DC96}" type="pres">
      <dgm:prSet presAssocID="{9A202CAD-248C-4716-BDFF-697AB96517E2}" presName="LevelTwoTextNode" presStyleLbl="node3" presStyleIdx="2" presStyleCnt="9">
        <dgm:presLayoutVars>
          <dgm:chPref val="3"/>
        </dgm:presLayoutVars>
      </dgm:prSet>
      <dgm:spPr/>
    </dgm:pt>
    <dgm:pt modelId="{2105B7CE-B91D-4034-A761-A05C1FAC2409}" type="pres">
      <dgm:prSet presAssocID="{9A202CAD-248C-4716-BDFF-697AB96517E2}" presName="level3hierChild" presStyleCnt="0"/>
      <dgm:spPr/>
    </dgm:pt>
    <dgm:pt modelId="{E5854EE2-7F23-41A1-8D19-B44CF92141D9}" type="pres">
      <dgm:prSet presAssocID="{2A4BB7C3-791F-4520-8953-104C18351559}" presName="conn2-1" presStyleLbl="parChTrans1D3" presStyleIdx="3" presStyleCnt="9"/>
      <dgm:spPr/>
    </dgm:pt>
    <dgm:pt modelId="{18A3075F-1DFD-4758-B1D7-69D9A562ECF3}" type="pres">
      <dgm:prSet presAssocID="{2A4BB7C3-791F-4520-8953-104C18351559}" presName="connTx" presStyleLbl="parChTrans1D3" presStyleIdx="3" presStyleCnt="9"/>
      <dgm:spPr/>
    </dgm:pt>
    <dgm:pt modelId="{917F958A-9880-4CEA-93A8-E0FDFAAB8B07}" type="pres">
      <dgm:prSet presAssocID="{184F23D8-5D0E-41E2-B13D-FDD5F321ABE2}" presName="root2" presStyleCnt="0"/>
      <dgm:spPr/>
    </dgm:pt>
    <dgm:pt modelId="{92B162B8-D83F-46F0-AC04-A697EE50FBD0}" type="pres">
      <dgm:prSet presAssocID="{184F23D8-5D0E-41E2-B13D-FDD5F321ABE2}" presName="LevelTwoTextNode" presStyleLbl="node3" presStyleIdx="3" presStyleCnt="9">
        <dgm:presLayoutVars>
          <dgm:chPref val="3"/>
        </dgm:presLayoutVars>
      </dgm:prSet>
      <dgm:spPr/>
    </dgm:pt>
    <dgm:pt modelId="{DBF3112B-3715-478F-8E2A-1530B13A6E48}" type="pres">
      <dgm:prSet presAssocID="{184F23D8-5D0E-41E2-B13D-FDD5F321ABE2}" presName="level3hierChild" presStyleCnt="0"/>
      <dgm:spPr/>
    </dgm:pt>
    <dgm:pt modelId="{7B937CF4-DAD6-4BFE-9A15-D270823C74DD}" type="pres">
      <dgm:prSet presAssocID="{410C23BC-07D0-4A2D-A3C1-ACFC02A50490}" presName="conn2-1" presStyleLbl="parChTrans1D3" presStyleIdx="4" presStyleCnt="9"/>
      <dgm:spPr/>
    </dgm:pt>
    <dgm:pt modelId="{899CB6D4-5E69-40CA-817E-09C8119083A4}" type="pres">
      <dgm:prSet presAssocID="{410C23BC-07D0-4A2D-A3C1-ACFC02A50490}" presName="connTx" presStyleLbl="parChTrans1D3" presStyleIdx="4" presStyleCnt="9"/>
      <dgm:spPr/>
    </dgm:pt>
    <dgm:pt modelId="{E7057E6B-FBD9-45CE-9234-D2BEDFD89914}" type="pres">
      <dgm:prSet presAssocID="{D4FCFB89-290D-4A43-B957-C7CDC4010B6F}" presName="root2" presStyleCnt="0"/>
      <dgm:spPr/>
    </dgm:pt>
    <dgm:pt modelId="{E2ECA88E-6364-4474-BDA7-2FA0511F9EEF}" type="pres">
      <dgm:prSet presAssocID="{D4FCFB89-290D-4A43-B957-C7CDC4010B6F}" presName="LevelTwoTextNode" presStyleLbl="node3" presStyleIdx="4" presStyleCnt="9" custLinFactNeighborX="-2590" custLinFactNeighborY="-952">
        <dgm:presLayoutVars>
          <dgm:chPref val="3"/>
        </dgm:presLayoutVars>
      </dgm:prSet>
      <dgm:spPr/>
    </dgm:pt>
    <dgm:pt modelId="{7EB9537A-5576-4854-BFE9-12DDC4F32C48}" type="pres">
      <dgm:prSet presAssocID="{D4FCFB89-290D-4A43-B957-C7CDC4010B6F}" presName="level3hierChild" presStyleCnt="0"/>
      <dgm:spPr/>
    </dgm:pt>
    <dgm:pt modelId="{97D99FD1-8842-4C9A-851C-20A1A9EACCCA}" type="pres">
      <dgm:prSet presAssocID="{24E9822F-1F3F-4282-B5E9-8B88376FDA89}" presName="conn2-1" presStyleLbl="parChTrans1D2" presStyleIdx="3" presStyleCnt="5"/>
      <dgm:spPr/>
    </dgm:pt>
    <dgm:pt modelId="{3B905C71-4CF9-4CDE-9EFD-A6A7AD174184}" type="pres">
      <dgm:prSet presAssocID="{24E9822F-1F3F-4282-B5E9-8B88376FDA89}" presName="connTx" presStyleLbl="parChTrans1D2" presStyleIdx="3" presStyleCnt="5"/>
      <dgm:spPr/>
    </dgm:pt>
    <dgm:pt modelId="{FB34D84C-1926-4B5A-88E4-C5C222761198}" type="pres">
      <dgm:prSet presAssocID="{F889B0F4-0C22-4CBE-B312-0848DF50CA5C}" presName="root2" presStyleCnt="0"/>
      <dgm:spPr/>
    </dgm:pt>
    <dgm:pt modelId="{C75D79B8-67BF-4904-8914-E0A23181BFAE}" type="pres">
      <dgm:prSet presAssocID="{F889B0F4-0C22-4CBE-B312-0848DF50CA5C}" presName="LevelTwoTextNode" presStyleLbl="node2" presStyleIdx="3" presStyleCnt="5">
        <dgm:presLayoutVars>
          <dgm:chPref val="3"/>
        </dgm:presLayoutVars>
      </dgm:prSet>
      <dgm:spPr/>
    </dgm:pt>
    <dgm:pt modelId="{64167AA0-7563-4326-91A6-CD2C11D8A06F}" type="pres">
      <dgm:prSet presAssocID="{F889B0F4-0C22-4CBE-B312-0848DF50CA5C}" presName="level3hierChild" presStyleCnt="0"/>
      <dgm:spPr/>
    </dgm:pt>
    <dgm:pt modelId="{222D2530-B665-40DB-9BB3-02900C494895}" type="pres">
      <dgm:prSet presAssocID="{9441FF3F-C394-43E3-95A0-0014CEE55C19}" presName="conn2-1" presStyleLbl="parChTrans1D3" presStyleIdx="5" presStyleCnt="9"/>
      <dgm:spPr/>
    </dgm:pt>
    <dgm:pt modelId="{A05FB9DB-8755-4ADD-899D-EC2C202507CC}" type="pres">
      <dgm:prSet presAssocID="{9441FF3F-C394-43E3-95A0-0014CEE55C19}" presName="connTx" presStyleLbl="parChTrans1D3" presStyleIdx="5" presStyleCnt="9"/>
      <dgm:spPr/>
    </dgm:pt>
    <dgm:pt modelId="{CF008CA8-7648-4B52-8E33-5FF0C804B9D2}" type="pres">
      <dgm:prSet presAssocID="{9AA1DB2F-0533-4B49-8CAC-C30F66AA04CA}" presName="root2" presStyleCnt="0"/>
      <dgm:spPr/>
    </dgm:pt>
    <dgm:pt modelId="{D1000099-80EF-41CE-8A76-0B63EE9981B4}" type="pres">
      <dgm:prSet presAssocID="{9AA1DB2F-0533-4B49-8CAC-C30F66AA04CA}" presName="LevelTwoTextNode" presStyleLbl="node3" presStyleIdx="5" presStyleCnt="9">
        <dgm:presLayoutVars>
          <dgm:chPref val="3"/>
        </dgm:presLayoutVars>
      </dgm:prSet>
      <dgm:spPr/>
    </dgm:pt>
    <dgm:pt modelId="{7BAF3D12-07DB-434E-972F-D216C050757B}" type="pres">
      <dgm:prSet presAssocID="{9AA1DB2F-0533-4B49-8CAC-C30F66AA04CA}" presName="level3hierChild" presStyleCnt="0"/>
      <dgm:spPr/>
    </dgm:pt>
    <dgm:pt modelId="{BA3D464E-289D-4B82-8828-1DA7E4C84B31}" type="pres">
      <dgm:prSet presAssocID="{D05DE39D-B67F-4503-847D-0DC1876BC0DC}" presName="conn2-1" presStyleLbl="parChTrans1D2" presStyleIdx="4" presStyleCnt="5"/>
      <dgm:spPr/>
    </dgm:pt>
    <dgm:pt modelId="{676F2599-EF12-4491-94DC-7009410FBF3E}" type="pres">
      <dgm:prSet presAssocID="{D05DE39D-B67F-4503-847D-0DC1876BC0DC}" presName="connTx" presStyleLbl="parChTrans1D2" presStyleIdx="4" presStyleCnt="5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4" presStyleCnt="5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64C84B2F-2927-4C00-9823-42019BAD511B}" type="pres">
      <dgm:prSet presAssocID="{D2515A8C-57EC-4D2C-B6D4-2448E542231B}" presName="conn2-1" presStyleLbl="parChTrans1D3" presStyleIdx="6" presStyleCnt="9"/>
      <dgm:spPr/>
    </dgm:pt>
    <dgm:pt modelId="{824D8C86-A44F-48DD-80BD-324608267796}" type="pres">
      <dgm:prSet presAssocID="{D2515A8C-57EC-4D2C-B6D4-2448E542231B}" presName="connTx" presStyleLbl="parChTrans1D3" presStyleIdx="6" presStyleCnt="9"/>
      <dgm:spPr/>
    </dgm:pt>
    <dgm:pt modelId="{D3B6F9FD-6661-426A-80D4-994725BA1F0C}" type="pres">
      <dgm:prSet presAssocID="{1FECF7E7-390A-4014-97CD-B0B6CD7B845B}" presName="root2" presStyleCnt="0"/>
      <dgm:spPr/>
    </dgm:pt>
    <dgm:pt modelId="{8D49E0EA-8314-4428-AA3A-4CCB1ED6ED3C}" type="pres">
      <dgm:prSet presAssocID="{1FECF7E7-390A-4014-97CD-B0B6CD7B845B}" presName="LevelTwoTextNode" presStyleLbl="node3" presStyleIdx="6" presStyleCnt="9" custLinFactNeighborX="-2590" custLinFactNeighborY="-952">
        <dgm:presLayoutVars>
          <dgm:chPref val="3"/>
        </dgm:presLayoutVars>
      </dgm:prSet>
      <dgm:spPr/>
    </dgm:pt>
    <dgm:pt modelId="{E02D9794-9E87-49BF-A0FB-361A0EF48A9F}" type="pres">
      <dgm:prSet presAssocID="{1FECF7E7-390A-4014-97CD-B0B6CD7B845B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7" presStyleCnt="9"/>
      <dgm:spPr/>
    </dgm:pt>
    <dgm:pt modelId="{1C5286A2-C790-4B73-8883-F98C2E56373D}" type="pres">
      <dgm:prSet presAssocID="{2D60CAA9-34BA-4E7E-97B9-5CAF2A03ABF7}" presName="connTx" presStyleLbl="parChTrans1D3" presStyleIdx="7" presStyleCnt="9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7" presStyleCnt="9" custLinFactNeighborX="-2590" custLinFactNeighborY="-952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8" presStyleCnt="9"/>
      <dgm:spPr/>
    </dgm:pt>
    <dgm:pt modelId="{B2701B3B-F1C5-499B-A8E4-9316C0D34AE8}" type="pres">
      <dgm:prSet presAssocID="{89BF19C2-4546-44EA-85B6-0E712F3610D7}" presName="connTx" presStyleLbl="parChTrans1D3" presStyleIdx="8" presStyleCnt="9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8" presStyleCnt="9" custLinFactNeighborX="-2590" custLinFactNeighborY="-952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</dgm:ptLst>
  <dgm:cxnLst>
    <dgm:cxn modelId="{D0F98907-D476-4A4C-9714-80336930DCE6}" type="presOf" srcId="{9441FF3F-C394-43E3-95A0-0014CEE55C19}" destId="{A05FB9DB-8755-4ADD-899D-EC2C202507CC}" srcOrd="1" destOrd="0" presId="urn:microsoft.com/office/officeart/2005/8/layout/hierarchy2"/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F745FB17-FCA1-48F5-B16E-FCDADA673BC4}" type="presOf" srcId="{F889B0F4-0C22-4CBE-B312-0848DF50CA5C}" destId="{C75D79B8-67BF-4904-8914-E0A23181BFAE}" srcOrd="0" destOrd="0" presId="urn:microsoft.com/office/officeart/2005/8/layout/hierarchy2"/>
    <dgm:cxn modelId="{6C83FE1A-35E4-43BB-86B5-6EFE5D7BF23E}" srcId="{E2BDAF4E-AB2A-43EF-B99E-8FC402C36E85}" destId="{D4FCFB89-290D-4A43-B957-C7CDC4010B6F}" srcOrd="2" destOrd="0" parTransId="{410C23BC-07D0-4A2D-A3C1-ACFC02A50490}" sibTransId="{753A0E8F-1023-476C-8E70-8A34A98BD067}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5A603023-C66B-4575-9FF0-0CC4EB5A8299}" type="presOf" srcId="{76ADE617-1F4A-4A00-9093-CCA48BAFEDA7}" destId="{E1F73475-D636-4D7A-945B-80BB20244334}" srcOrd="1" destOrd="0" presId="urn:microsoft.com/office/officeart/2005/8/layout/hierarchy2"/>
    <dgm:cxn modelId="{332D1727-D365-4FEA-8CEA-0667E8D2B9D6}" type="presOf" srcId="{24E9822F-1F3F-4282-B5E9-8B88376FDA89}" destId="{97D99FD1-8842-4C9A-851C-20A1A9EACCCA}" srcOrd="0" destOrd="0" presId="urn:microsoft.com/office/officeart/2005/8/layout/hierarchy2"/>
    <dgm:cxn modelId="{2195792A-08BE-40D1-A753-00C08954045B}" type="presOf" srcId="{D47912ED-E69A-4193-9129-1E0D4C183939}" destId="{9A633CD4-F8EB-47D3-8A19-0346A283C95E}" srcOrd="0" destOrd="0" presId="urn:microsoft.com/office/officeart/2005/8/layout/hierarchy2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AEBD583B-67A0-4967-955B-3A5672685685}" srcId="{F889B0F4-0C22-4CBE-B312-0848DF50CA5C}" destId="{9AA1DB2F-0533-4B49-8CAC-C30F66AA04CA}" srcOrd="0" destOrd="0" parTransId="{9441FF3F-C394-43E3-95A0-0014CEE55C19}" sibTransId="{682D439E-A5A6-4FB8-B103-2F04CA7FE171}"/>
    <dgm:cxn modelId="{D04D2240-FF7A-43CC-9468-820BFBA5261F}" srcId="{E2BDAF4E-AB2A-43EF-B99E-8FC402C36E85}" destId="{9A202CAD-248C-4716-BDFF-697AB96517E2}" srcOrd="0" destOrd="0" parTransId="{9AE9E0C5-20F1-450F-B588-C4451B72BE9F}" sibTransId="{2E20FF58-E1A8-4B7C-8F45-93ED5B9A0F00}"/>
    <dgm:cxn modelId="{A87ACF60-B6A0-433A-84D0-2DAC4D07D7A1}" srcId="{13B4B945-2571-42A4-B29E-580B2F6D03AB}" destId="{FA959EE2-1142-42F1-A99B-BCEF0DA99B79}" srcOrd="2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12D1FB46-3596-438F-B43D-591AF336904F}" type="presOf" srcId="{76ADE617-1F4A-4A00-9093-CCA48BAFEDA7}" destId="{6E920E4F-CDA2-4486-B606-4EB43E565F68}" srcOrd="0" destOrd="0" presId="urn:microsoft.com/office/officeart/2005/8/layout/hierarchy2"/>
    <dgm:cxn modelId="{81267E48-DC08-4C43-BC0E-731A2F5CA54B}" type="presOf" srcId="{1FECF7E7-390A-4014-97CD-B0B6CD7B845B}" destId="{8D49E0EA-8314-4428-AA3A-4CCB1ED6ED3C}" srcOrd="0" destOrd="0" presId="urn:microsoft.com/office/officeart/2005/8/layout/hierarchy2"/>
    <dgm:cxn modelId="{B239CE69-194A-423C-8024-77E409945E6D}" type="presOf" srcId="{2A4BB7C3-791F-4520-8953-104C18351559}" destId="{E5854EE2-7F23-41A1-8D19-B44CF92141D9}" srcOrd="0" destOrd="0" presId="urn:microsoft.com/office/officeart/2005/8/layout/hierarchy2"/>
    <dgm:cxn modelId="{15951071-47A7-4678-A3D7-54FB2735F512}" type="presOf" srcId="{2A4BB7C3-791F-4520-8953-104C18351559}" destId="{18A3075F-1DFD-4758-B1D7-69D9A562ECF3}" srcOrd="1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481A0853-0DD8-4EC0-AC90-A6F5EA076D2A}" type="presOf" srcId="{F44CEE6F-2C3C-49E9-989D-6FBAD0183F4D}" destId="{B38BFFE3-546E-4995-B6FF-14FEBA1D14A7}" srcOrd="0" destOrd="0" presId="urn:microsoft.com/office/officeart/2005/8/layout/hierarchy2"/>
    <dgm:cxn modelId="{2DE53253-8212-4C2D-9A87-D931596E4AC0}" type="presOf" srcId="{D2515A8C-57EC-4D2C-B6D4-2448E542231B}" destId="{824D8C86-A44F-48DD-80BD-324608267796}" srcOrd="1" destOrd="0" presId="urn:microsoft.com/office/officeart/2005/8/layout/hierarchy2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188B7657-A127-4457-BCF8-ED21ED62B192}" type="presOf" srcId="{D47912ED-E69A-4193-9129-1E0D4C183939}" destId="{B5ADB05D-F030-4011-B7B5-4D6D3DF257E5}" srcOrd="1" destOrd="0" presId="urn:microsoft.com/office/officeart/2005/8/layout/hierarchy2"/>
    <dgm:cxn modelId="{4FBE5579-5E08-45EF-9980-AAD50A1743E3}" srcId="{5E11F3CF-B4DF-476C-ACEE-63C5C6127CCE}" destId="{3861423A-4DC9-489C-AE8C-34E9125D2046}" srcOrd="0" destOrd="0" parTransId="{F44CEE6F-2C3C-49E9-989D-6FBAD0183F4D}" sibTransId="{8298B536-7815-4E88-B35E-4C4BC4A21DBF}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CA3FF689-945A-4D9D-B465-694423825387}" type="presOf" srcId="{184F23D8-5D0E-41E2-B13D-FDD5F321ABE2}" destId="{92B162B8-D83F-46F0-AC04-A697EE50FBD0}" srcOrd="0" destOrd="0" presId="urn:microsoft.com/office/officeart/2005/8/layout/hierarchy2"/>
    <dgm:cxn modelId="{0E08EA8A-62CB-4C0E-B167-B6800F6287E8}" type="presOf" srcId="{410C23BC-07D0-4A2D-A3C1-ACFC02A50490}" destId="{7B937CF4-DAD6-4BFE-9A15-D270823C74DD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4C09C097-9B98-47FC-B4EB-5A7D833E829D}" type="presOf" srcId="{E2BDAF4E-AB2A-43EF-B99E-8FC402C36E85}" destId="{D9A95E16-EFFB-4C5D-9186-A33EBEF1B645}" srcOrd="0" destOrd="0" presId="urn:microsoft.com/office/officeart/2005/8/layout/hierarchy2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2D8931A1-4440-4726-B072-A1160298FCA3}" srcId="{EDAD35CA-5191-4BD4-AF45-C92036793665}" destId="{F889B0F4-0C22-4CBE-B312-0848DF50CA5C}" srcOrd="3" destOrd="0" parTransId="{24E9822F-1F3F-4282-B5E9-8B88376FDA89}" sibTransId="{F3075830-3057-4F6A-B00D-E7E649D283D3}"/>
    <dgm:cxn modelId="{6DC1E2A2-3BBD-4066-A4FF-2F7A14E1B247}" type="presOf" srcId="{D4FCFB89-290D-4A43-B957-C7CDC4010B6F}" destId="{E2ECA88E-6364-4474-BDA7-2FA0511F9EEF}" srcOrd="0" destOrd="0" presId="urn:microsoft.com/office/officeart/2005/8/layout/hierarchy2"/>
    <dgm:cxn modelId="{7FF135A8-97DF-4E9A-8C5D-F9261B72595A}" srcId="{EDAD35CA-5191-4BD4-AF45-C92036793665}" destId="{E2BDAF4E-AB2A-43EF-B99E-8FC402C36E85}" srcOrd="2" destOrd="0" parTransId="{D47912ED-E69A-4193-9129-1E0D4C183939}" sibTransId="{5A263A8C-7774-415B-AD56-9B774ECE2B25}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B34234BB-398B-470A-8C33-2F65056AD5A3}" type="presOf" srcId="{5E11F3CF-B4DF-476C-ACEE-63C5C6127CCE}" destId="{10A9CC70-7E08-47D7-9DF8-3F77C1EB5032}" srcOrd="0" destOrd="0" presId="urn:microsoft.com/office/officeart/2005/8/layout/hierarchy2"/>
    <dgm:cxn modelId="{9B6FC4BC-2924-48EE-AEB4-B4DF042D0B1D}" srcId="{EDAD35CA-5191-4BD4-AF45-C92036793665}" destId="{13B4B945-2571-42A4-B29E-580B2F6D03AB}" srcOrd="4" destOrd="0" parTransId="{D05DE39D-B67F-4503-847D-0DC1876BC0DC}" sibTransId="{3FDCA657-D369-4E46-8BE9-A7E37E92FEFA}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C60B6FBF-1154-4CC6-BED9-4ADFF1AB1187}" type="presOf" srcId="{9AE9E0C5-20F1-450F-B588-C4451B72BE9F}" destId="{1C75592D-0442-4FB6-8C0A-AB674BA0A54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8ED974C7-171A-47AD-A1AF-E3CEBF9B091F}" type="presOf" srcId="{410C23BC-07D0-4A2D-A3C1-ACFC02A50490}" destId="{899CB6D4-5E69-40CA-817E-09C8119083A4}" srcOrd="1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420BBFC7-5102-48EF-AAC8-C86DFCCBAAB3}" srcId="{EDAD35CA-5191-4BD4-AF45-C92036793665}" destId="{5E11F3CF-B4DF-476C-ACEE-63C5C6127CCE}" srcOrd="1" destOrd="0" parTransId="{76ADE617-1F4A-4A00-9093-CCA48BAFEDA7}" sibTransId="{2C6156E0-6940-4E21-9B9C-98ED59CEAA08}"/>
    <dgm:cxn modelId="{B08D93CA-EC2F-48A9-B3F1-989056F48FBC}" type="presOf" srcId="{F44CEE6F-2C3C-49E9-989D-6FBAD0183F4D}" destId="{41B77EFB-DD8D-45AA-9C0D-9D726E7D9C04}" srcOrd="1" destOrd="0" presId="urn:microsoft.com/office/officeart/2005/8/layout/hierarchy2"/>
    <dgm:cxn modelId="{1A3508D3-EC31-484C-AC17-06CBBE0AA8DD}" type="presOf" srcId="{9AE9E0C5-20F1-450F-B588-C4451B72BE9F}" destId="{22FD5A11-219A-4436-AFD8-7B0D810F471E}" srcOrd="1" destOrd="0" presId="urn:microsoft.com/office/officeart/2005/8/layout/hierarchy2"/>
    <dgm:cxn modelId="{D237B9D3-978D-46A7-A708-A0B328F3466E}" srcId="{13B4B945-2571-42A4-B29E-580B2F6D03AB}" destId="{FAD291CE-2418-4918-843A-E16A077230D6}" srcOrd="1" destOrd="0" parTransId="{2D60CAA9-34BA-4E7E-97B9-5CAF2A03ABF7}" sibTransId="{8F88312D-07A8-4E13-9555-502E89753113}"/>
    <dgm:cxn modelId="{FF9D25D6-B130-49F8-94BA-F1FFAB0305CE}" type="presOf" srcId="{3861423A-4DC9-489C-AE8C-34E9125D2046}" destId="{52D0533B-D696-4819-86F4-11CE1590F981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29DA6DDD-DB5E-4648-AF83-3C58D088627D}" type="presOf" srcId="{9A202CAD-248C-4716-BDFF-697AB96517E2}" destId="{F4FB4A4A-70D0-4CC2-B013-752F1F77DC96}" srcOrd="0" destOrd="0" presId="urn:microsoft.com/office/officeart/2005/8/layout/hierarchy2"/>
    <dgm:cxn modelId="{915897E2-BB0A-4CD3-9265-F5088D24A514}" type="presOf" srcId="{9441FF3F-C394-43E3-95A0-0014CEE55C19}" destId="{222D2530-B665-40DB-9BB3-02900C494895}" srcOrd="0" destOrd="0" presId="urn:microsoft.com/office/officeart/2005/8/layout/hierarchy2"/>
    <dgm:cxn modelId="{BAA39CE3-F898-4EE8-986F-7BE1EC19B78A}" srcId="{E2BDAF4E-AB2A-43EF-B99E-8FC402C36E85}" destId="{184F23D8-5D0E-41E2-B13D-FDD5F321ABE2}" srcOrd="1" destOrd="0" parTransId="{2A4BB7C3-791F-4520-8953-104C18351559}" sibTransId="{6DFF6188-39A7-44BA-B92B-0A1C1866B1CB}"/>
    <dgm:cxn modelId="{3C9672EE-CA82-4096-9371-BB07A9153D68}" srcId="{13B4B945-2571-42A4-B29E-580B2F6D03AB}" destId="{1FECF7E7-390A-4014-97CD-B0B6CD7B845B}" srcOrd="0" destOrd="0" parTransId="{D2515A8C-57EC-4D2C-B6D4-2448E542231B}" sibTransId="{4D529C2F-220F-4948-8923-E29EB0B2FDC5}"/>
    <dgm:cxn modelId="{55FA8BF1-F70E-41FD-A6D3-066778ABF94D}" type="presOf" srcId="{D2515A8C-57EC-4D2C-B6D4-2448E542231B}" destId="{64C84B2F-2927-4C00-9823-42019BAD511B}" srcOrd="0" destOrd="0" presId="urn:microsoft.com/office/officeart/2005/8/layout/hierarchy2"/>
    <dgm:cxn modelId="{A3911CF3-4971-4E7B-A658-5CA6695DB027}" type="presOf" srcId="{24E9822F-1F3F-4282-B5E9-8B88376FDA89}" destId="{3B905C71-4CF9-4CDE-9EFD-A6A7AD174184}" srcOrd="1" destOrd="0" presId="urn:microsoft.com/office/officeart/2005/8/layout/hierarchy2"/>
    <dgm:cxn modelId="{F8D553FB-FF83-4743-A4A1-A98CF83D867D}" type="presOf" srcId="{9AA1DB2F-0533-4B49-8CAC-C30F66AA04CA}" destId="{D1000099-80EF-41CE-8A76-0B63EE9981B4}" srcOrd="0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AD524C58-AA8C-43CF-B079-101F3DF6B170}" type="presParOf" srcId="{A7DA32AE-5EB1-4173-B6E0-0C04957FC842}" destId="{6E920E4F-CDA2-4486-B606-4EB43E565F68}" srcOrd="2" destOrd="0" presId="urn:microsoft.com/office/officeart/2005/8/layout/hierarchy2"/>
    <dgm:cxn modelId="{2F14AC88-6594-45E0-A522-978CBA33B5CA}" type="presParOf" srcId="{6E920E4F-CDA2-4486-B606-4EB43E565F68}" destId="{E1F73475-D636-4D7A-945B-80BB20244334}" srcOrd="0" destOrd="0" presId="urn:microsoft.com/office/officeart/2005/8/layout/hierarchy2"/>
    <dgm:cxn modelId="{E003ACD3-1100-4BE7-A100-0CD6FDE6B2C1}" type="presParOf" srcId="{A7DA32AE-5EB1-4173-B6E0-0C04957FC842}" destId="{750C7CDF-9B2B-4CA1-A39D-C8C92D65CA9F}" srcOrd="3" destOrd="0" presId="urn:microsoft.com/office/officeart/2005/8/layout/hierarchy2"/>
    <dgm:cxn modelId="{5F563977-5BFD-4415-9812-D2FAFDBFD188}" type="presParOf" srcId="{750C7CDF-9B2B-4CA1-A39D-C8C92D65CA9F}" destId="{10A9CC70-7E08-47D7-9DF8-3F77C1EB5032}" srcOrd="0" destOrd="0" presId="urn:microsoft.com/office/officeart/2005/8/layout/hierarchy2"/>
    <dgm:cxn modelId="{4BF35804-51EF-4238-B6D8-4EAF06A44910}" type="presParOf" srcId="{750C7CDF-9B2B-4CA1-A39D-C8C92D65CA9F}" destId="{F4F8FA51-B27E-4EE7-909E-AB2B569998EC}" srcOrd="1" destOrd="0" presId="urn:microsoft.com/office/officeart/2005/8/layout/hierarchy2"/>
    <dgm:cxn modelId="{DBA5140C-8D54-4687-B717-9781D9383171}" type="presParOf" srcId="{F4F8FA51-B27E-4EE7-909E-AB2B569998EC}" destId="{B38BFFE3-546E-4995-B6FF-14FEBA1D14A7}" srcOrd="0" destOrd="0" presId="urn:microsoft.com/office/officeart/2005/8/layout/hierarchy2"/>
    <dgm:cxn modelId="{04E1643D-6CC2-4930-854F-4EAFDA8BE032}" type="presParOf" srcId="{B38BFFE3-546E-4995-B6FF-14FEBA1D14A7}" destId="{41B77EFB-DD8D-45AA-9C0D-9D726E7D9C04}" srcOrd="0" destOrd="0" presId="urn:microsoft.com/office/officeart/2005/8/layout/hierarchy2"/>
    <dgm:cxn modelId="{90208F02-B520-49EA-80C8-D08CD0F39D35}" type="presParOf" srcId="{F4F8FA51-B27E-4EE7-909E-AB2B569998EC}" destId="{1574BE6E-A732-4F55-AC2C-D4768526D381}" srcOrd="1" destOrd="0" presId="urn:microsoft.com/office/officeart/2005/8/layout/hierarchy2"/>
    <dgm:cxn modelId="{B6973799-46A5-41ED-9A8E-5994E5092759}" type="presParOf" srcId="{1574BE6E-A732-4F55-AC2C-D4768526D381}" destId="{52D0533B-D696-4819-86F4-11CE1590F981}" srcOrd="0" destOrd="0" presId="urn:microsoft.com/office/officeart/2005/8/layout/hierarchy2"/>
    <dgm:cxn modelId="{57D09620-3513-49E0-9B32-E85280CE6764}" type="presParOf" srcId="{1574BE6E-A732-4F55-AC2C-D4768526D381}" destId="{6409166F-9E73-49CA-93CF-1E37367EA6B6}" srcOrd="1" destOrd="0" presId="urn:microsoft.com/office/officeart/2005/8/layout/hierarchy2"/>
    <dgm:cxn modelId="{F2DBCB99-4203-4310-8345-CF4E74DBF5A0}" type="presParOf" srcId="{A7DA32AE-5EB1-4173-B6E0-0C04957FC842}" destId="{9A633CD4-F8EB-47D3-8A19-0346A283C95E}" srcOrd="4" destOrd="0" presId="urn:microsoft.com/office/officeart/2005/8/layout/hierarchy2"/>
    <dgm:cxn modelId="{D8EAF17D-37B6-4378-84D5-8BA4D70A7495}" type="presParOf" srcId="{9A633CD4-F8EB-47D3-8A19-0346A283C95E}" destId="{B5ADB05D-F030-4011-B7B5-4D6D3DF257E5}" srcOrd="0" destOrd="0" presId="urn:microsoft.com/office/officeart/2005/8/layout/hierarchy2"/>
    <dgm:cxn modelId="{93514027-525A-417E-90D0-F70ACAE42A4A}" type="presParOf" srcId="{A7DA32AE-5EB1-4173-B6E0-0C04957FC842}" destId="{A4C35639-0BA7-40E3-BC64-99A395DE7E0B}" srcOrd="5" destOrd="0" presId="urn:microsoft.com/office/officeart/2005/8/layout/hierarchy2"/>
    <dgm:cxn modelId="{43E6F898-AAB0-4101-85E6-5D5CD49C8B5B}" type="presParOf" srcId="{A4C35639-0BA7-40E3-BC64-99A395DE7E0B}" destId="{D9A95E16-EFFB-4C5D-9186-A33EBEF1B645}" srcOrd="0" destOrd="0" presId="urn:microsoft.com/office/officeart/2005/8/layout/hierarchy2"/>
    <dgm:cxn modelId="{68111F27-D2B0-49B3-B25A-3BA6BD25DA97}" type="presParOf" srcId="{A4C35639-0BA7-40E3-BC64-99A395DE7E0B}" destId="{802027F1-8725-41CA-82E2-3107DD512A22}" srcOrd="1" destOrd="0" presId="urn:microsoft.com/office/officeart/2005/8/layout/hierarchy2"/>
    <dgm:cxn modelId="{2B6B1103-461D-4BDE-BCAB-B239B4762B5F}" type="presParOf" srcId="{802027F1-8725-41CA-82E2-3107DD512A22}" destId="{1C75592D-0442-4FB6-8C0A-AB674BA0A542}" srcOrd="0" destOrd="0" presId="urn:microsoft.com/office/officeart/2005/8/layout/hierarchy2"/>
    <dgm:cxn modelId="{8C0A242C-4A6E-4142-9200-646B5B372FD5}" type="presParOf" srcId="{1C75592D-0442-4FB6-8C0A-AB674BA0A542}" destId="{22FD5A11-219A-4436-AFD8-7B0D810F471E}" srcOrd="0" destOrd="0" presId="urn:microsoft.com/office/officeart/2005/8/layout/hierarchy2"/>
    <dgm:cxn modelId="{A65C3A38-3617-4210-ADAE-1D7E21839986}" type="presParOf" srcId="{802027F1-8725-41CA-82E2-3107DD512A22}" destId="{5332D232-8DA6-40F7-8EB8-2133E8B7EF95}" srcOrd="1" destOrd="0" presId="urn:microsoft.com/office/officeart/2005/8/layout/hierarchy2"/>
    <dgm:cxn modelId="{66A1CF53-B0C6-43B5-A617-92C022E2BEBB}" type="presParOf" srcId="{5332D232-8DA6-40F7-8EB8-2133E8B7EF95}" destId="{F4FB4A4A-70D0-4CC2-B013-752F1F77DC96}" srcOrd="0" destOrd="0" presId="urn:microsoft.com/office/officeart/2005/8/layout/hierarchy2"/>
    <dgm:cxn modelId="{10D459AB-0905-4CE0-912F-2D99CF6BC578}" type="presParOf" srcId="{5332D232-8DA6-40F7-8EB8-2133E8B7EF95}" destId="{2105B7CE-B91D-4034-A761-A05C1FAC2409}" srcOrd="1" destOrd="0" presId="urn:microsoft.com/office/officeart/2005/8/layout/hierarchy2"/>
    <dgm:cxn modelId="{229FE2DF-9B84-424E-9454-9DEB153766DE}" type="presParOf" srcId="{802027F1-8725-41CA-82E2-3107DD512A22}" destId="{E5854EE2-7F23-41A1-8D19-B44CF92141D9}" srcOrd="2" destOrd="0" presId="urn:microsoft.com/office/officeart/2005/8/layout/hierarchy2"/>
    <dgm:cxn modelId="{EE0CA6BA-90DF-474E-992B-6221E015F0AC}" type="presParOf" srcId="{E5854EE2-7F23-41A1-8D19-B44CF92141D9}" destId="{18A3075F-1DFD-4758-B1D7-69D9A562ECF3}" srcOrd="0" destOrd="0" presId="urn:microsoft.com/office/officeart/2005/8/layout/hierarchy2"/>
    <dgm:cxn modelId="{AF2CAD8F-B892-4129-86F7-A4C3AD8CD595}" type="presParOf" srcId="{802027F1-8725-41CA-82E2-3107DD512A22}" destId="{917F958A-9880-4CEA-93A8-E0FDFAAB8B07}" srcOrd="3" destOrd="0" presId="urn:microsoft.com/office/officeart/2005/8/layout/hierarchy2"/>
    <dgm:cxn modelId="{560F8E57-0940-499C-B471-C3229272533B}" type="presParOf" srcId="{917F958A-9880-4CEA-93A8-E0FDFAAB8B07}" destId="{92B162B8-D83F-46F0-AC04-A697EE50FBD0}" srcOrd="0" destOrd="0" presId="urn:microsoft.com/office/officeart/2005/8/layout/hierarchy2"/>
    <dgm:cxn modelId="{3B6A214D-4AC8-4107-A131-36BB7738F572}" type="presParOf" srcId="{917F958A-9880-4CEA-93A8-E0FDFAAB8B07}" destId="{DBF3112B-3715-478F-8E2A-1530B13A6E48}" srcOrd="1" destOrd="0" presId="urn:microsoft.com/office/officeart/2005/8/layout/hierarchy2"/>
    <dgm:cxn modelId="{1827FD62-98B6-416B-852B-42F1601D569C}" type="presParOf" srcId="{802027F1-8725-41CA-82E2-3107DD512A22}" destId="{7B937CF4-DAD6-4BFE-9A15-D270823C74DD}" srcOrd="4" destOrd="0" presId="urn:microsoft.com/office/officeart/2005/8/layout/hierarchy2"/>
    <dgm:cxn modelId="{D9ED146B-4C48-4D69-B780-CC4B9246612B}" type="presParOf" srcId="{7B937CF4-DAD6-4BFE-9A15-D270823C74DD}" destId="{899CB6D4-5E69-40CA-817E-09C8119083A4}" srcOrd="0" destOrd="0" presId="urn:microsoft.com/office/officeart/2005/8/layout/hierarchy2"/>
    <dgm:cxn modelId="{4025AAC0-5CC7-4C58-8245-572B855BED45}" type="presParOf" srcId="{802027F1-8725-41CA-82E2-3107DD512A22}" destId="{E7057E6B-FBD9-45CE-9234-D2BEDFD89914}" srcOrd="5" destOrd="0" presId="urn:microsoft.com/office/officeart/2005/8/layout/hierarchy2"/>
    <dgm:cxn modelId="{745E1706-0AAD-4117-9A02-B9D5BA64C41F}" type="presParOf" srcId="{E7057E6B-FBD9-45CE-9234-D2BEDFD89914}" destId="{E2ECA88E-6364-4474-BDA7-2FA0511F9EEF}" srcOrd="0" destOrd="0" presId="urn:microsoft.com/office/officeart/2005/8/layout/hierarchy2"/>
    <dgm:cxn modelId="{DC3AD3E6-1AD6-45AD-8082-322ECB106CA7}" type="presParOf" srcId="{E7057E6B-FBD9-45CE-9234-D2BEDFD89914}" destId="{7EB9537A-5576-4854-BFE9-12DDC4F32C48}" srcOrd="1" destOrd="0" presId="urn:microsoft.com/office/officeart/2005/8/layout/hierarchy2"/>
    <dgm:cxn modelId="{9CEA9CC2-E6FF-4F19-A27C-6482DBA6A7A3}" type="presParOf" srcId="{A7DA32AE-5EB1-4173-B6E0-0C04957FC842}" destId="{97D99FD1-8842-4C9A-851C-20A1A9EACCCA}" srcOrd="6" destOrd="0" presId="urn:microsoft.com/office/officeart/2005/8/layout/hierarchy2"/>
    <dgm:cxn modelId="{53343D1A-1A57-455B-AB03-ECAC93527B45}" type="presParOf" srcId="{97D99FD1-8842-4C9A-851C-20A1A9EACCCA}" destId="{3B905C71-4CF9-4CDE-9EFD-A6A7AD174184}" srcOrd="0" destOrd="0" presId="urn:microsoft.com/office/officeart/2005/8/layout/hierarchy2"/>
    <dgm:cxn modelId="{31CE27B8-845C-478C-A4D1-5F2E19C0CECF}" type="presParOf" srcId="{A7DA32AE-5EB1-4173-B6E0-0C04957FC842}" destId="{FB34D84C-1926-4B5A-88E4-C5C222761198}" srcOrd="7" destOrd="0" presId="urn:microsoft.com/office/officeart/2005/8/layout/hierarchy2"/>
    <dgm:cxn modelId="{EDFF06EF-D90E-43CD-A587-7FC16BF788CC}" type="presParOf" srcId="{FB34D84C-1926-4B5A-88E4-C5C222761198}" destId="{C75D79B8-67BF-4904-8914-E0A23181BFAE}" srcOrd="0" destOrd="0" presId="urn:microsoft.com/office/officeart/2005/8/layout/hierarchy2"/>
    <dgm:cxn modelId="{4205E8FB-C063-4451-8493-7182520FE364}" type="presParOf" srcId="{FB34D84C-1926-4B5A-88E4-C5C222761198}" destId="{64167AA0-7563-4326-91A6-CD2C11D8A06F}" srcOrd="1" destOrd="0" presId="urn:microsoft.com/office/officeart/2005/8/layout/hierarchy2"/>
    <dgm:cxn modelId="{3692CF9C-0CE7-4BA4-9356-F210A76A9F06}" type="presParOf" srcId="{64167AA0-7563-4326-91A6-CD2C11D8A06F}" destId="{222D2530-B665-40DB-9BB3-02900C494895}" srcOrd="0" destOrd="0" presId="urn:microsoft.com/office/officeart/2005/8/layout/hierarchy2"/>
    <dgm:cxn modelId="{AA07B5AF-A72C-47D8-A3F0-A1DF76719B79}" type="presParOf" srcId="{222D2530-B665-40DB-9BB3-02900C494895}" destId="{A05FB9DB-8755-4ADD-899D-EC2C202507CC}" srcOrd="0" destOrd="0" presId="urn:microsoft.com/office/officeart/2005/8/layout/hierarchy2"/>
    <dgm:cxn modelId="{FC788DF5-F243-4A06-A390-222E6FC14A61}" type="presParOf" srcId="{64167AA0-7563-4326-91A6-CD2C11D8A06F}" destId="{CF008CA8-7648-4B52-8E33-5FF0C804B9D2}" srcOrd="1" destOrd="0" presId="urn:microsoft.com/office/officeart/2005/8/layout/hierarchy2"/>
    <dgm:cxn modelId="{712E53B6-132D-4AF2-9FA9-6071DAC6E4F4}" type="presParOf" srcId="{CF008CA8-7648-4B52-8E33-5FF0C804B9D2}" destId="{D1000099-80EF-41CE-8A76-0B63EE9981B4}" srcOrd="0" destOrd="0" presId="urn:microsoft.com/office/officeart/2005/8/layout/hierarchy2"/>
    <dgm:cxn modelId="{F8ABD0BE-A2EE-473D-8F0B-08C53C312859}" type="presParOf" srcId="{CF008CA8-7648-4B52-8E33-5FF0C804B9D2}" destId="{7BAF3D12-07DB-434E-972F-D216C050757B}" srcOrd="1" destOrd="0" presId="urn:microsoft.com/office/officeart/2005/8/layout/hierarchy2"/>
    <dgm:cxn modelId="{DEAB0F97-361D-4EEA-BF12-CB619E03D29A}" type="presParOf" srcId="{A7DA32AE-5EB1-4173-B6E0-0C04957FC842}" destId="{BA3D464E-289D-4B82-8828-1DA7E4C84B31}" srcOrd="8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9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5A161BEA-ECE5-4D8B-B3EE-2DF04AD49320}" type="presParOf" srcId="{4409E818-1853-4A8B-9DA7-FC26013CB47A}" destId="{64C84B2F-2927-4C00-9823-42019BAD511B}" srcOrd="0" destOrd="0" presId="urn:microsoft.com/office/officeart/2005/8/layout/hierarchy2"/>
    <dgm:cxn modelId="{53A13ACF-17AC-4A4C-A461-9C7206C28E19}" type="presParOf" srcId="{64C84B2F-2927-4C00-9823-42019BAD511B}" destId="{824D8C86-A44F-48DD-80BD-324608267796}" srcOrd="0" destOrd="0" presId="urn:microsoft.com/office/officeart/2005/8/layout/hierarchy2"/>
    <dgm:cxn modelId="{7930CB5D-1779-427D-9ED6-F8972CB49343}" type="presParOf" srcId="{4409E818-1853-4A8B-9DA7-FC26013CB47A}" destId="{D3B6F9FD-6661-426A-80D4-994725BA1F0C}" srcOrd="1" destOrd="0" presId="urn:microsoft.com/office/officeart/2005/8/layout/hierarchy2"/>
    <dgm:cxn modelId="{25AD0C34-7940-4677-84F9-5B6526C65220}" type="presParOf" srcId="{D3B6F9FD-6661-426A-80D4-994725BA1F0C}" destId="{8D49E0EA-8314-4428-AA3A-4CCB1ED6ED3C}" srcOrd="0" destOrd="0" presId="urn:microsoft.com/office/officeart/2005/8/layout/hierarchy2"/>
    <dgm:cxn modelId="{5CCD2BFC-2A72-4C52-A305-BD5D728D398F}" type="presParOf" srcId="{D3B6F9FD-6661-426A-80D4-994725BA1F0C}" destId="{E02D9794-9E87-49BF-A0FB-361A0EF48A9F}" srcOrd="1" destOrd="0" presId="urn:microsoft.com/office/officeart/2005/8/layout/hierarchy2"/>
    <dgm:cxn modelId="{29DD20F4-1ACF-4390-9B82-DBB8048C5E52}" type="presParOf" srcId="{4409E818-1853-4A8B-9DA7-FC26013CB47A}" destId="{B9C4D3AE-B7A1-4BB8-BF5C-3BC98C3DCA8C}" srcOrd="2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3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5E4BBF3-372A-439C-ADF8-71372BB77515}" type="presParOf" srcId="{4409E818-1853-4A8B-9DA7-FC26013CB47A}" destId="{E5BC9441-1802-42F5-AB29-2028D0034922}" srcOrd="4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5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3d</a:t>
          </a:r>
          <a:r>
            <a:rPr lang="nl-NL" baseline="30000" dirty="0"/>
            <a:t>8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5E11F3CF-B4DF-476C-ACEE-63C5C6127CCE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G</a:t>
          </a:r>
          <a:endParaRPr lang="en-US" dirty="0"/>
        </a:p>
      </dgm:t>
    </dgm:pt>
    <dgm:pt modelId="{76ADE617-1F4A-4A00-9093-CCA48BAFEDA7}" type="parTrans" cxnId="{420BBFC7-5102-48EF-AAC8-C86DFCCBAAB3}">
      <dgm:prSet/>
      <dgm:spPr/>
      <dgm:t>
        <a:bodyPr/>
        <a:lstStyle/>
        <a:p>
          <a:endParaRPr lang="en-US"/>
        </a:p>
      </dgm:t>
    </dgm:pt>
    <dgm:pt modelId="{2C6156E0-6940-4E21-9B9C-98ED59CEAA08}" type="sibTrans" cxnId="{420BBFC7-5102-48EF-AAC8-C86DFCCBAAB3}">
      <dgm:prSet/>
      <dgm:spPr/>
      <dgm:t>
        <a:bodyPr/>
        <a:lstStyle/>
        <a:p>
          <a:endParaRPr lang="en-US"/>
        </a:p>
      </dgm:t>
    </dgm:pt>
    <dgm:pt modelId="{E2BDAF4E-AB2A-43EF-B99E-8FC402C36E85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endParaRPr lang="en-US" dirty="0"/>
        </a:p>
      </dgm:t>
    </dgm:pt>
    <dgm:pt modelId="{D47912ED-E69A-4193-9129-1E0D4C183939}" type="parTrans" cxnId="{7FF135A8-97DF-4E9A-8C5D-F9261B72595A}">
      <dgm:prSet/>
      <dgm:spPr/>
      <dgm:t>
        <a:bodyPr/>
        <a:lstStyle/>
        <a:p>
          <a:endParaRPr lang="en-US"/>
        </a:p>
      </dgm:t>
    </dgm:pt>
    <dgm:pt modelId="{5A263A8C-7774-415B-AD56-9B774ECE2B25}" type="sibTrans" cxnId="{7FF135A8-97DF-4E9A-8C5D-F9261B72595A}">
      <dgm:prSet/>
      <dgm:spPr/>
      <dgm:t>
        <a:bodyPr/>
        <a:lstStyle/>
        <a:p>
          <a:endParaRPr lang="en-US"/>
        </a:p>
      </dgm:t>
    </dgm:pt>
    <dgm:pt modelId="{F889B0F4-0C22-4CBE-B312-0848DF50CA5C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endParaRPr lang="en-US" dirty="0"/>
        </a:p>
      </dgm:t>
    </dgm:pt>
    <dgm:pt modelId="{24E9822F-1F3F-4282-B5E9-8B88376FDA89}" type="parTrans" cxnId="{2D8931A1-4440-4726-B072-A1160298FCA3}">
      <dgm:prSet/>
      <dgm:spPr/>
      <dgm:t>
        <a:bodyPr/>
        <a:lstStyle/>
        <a:p>
          <a:endParaRPr lang="en-US"/>
        </a:p>
      </dgm:t>
    </dgm:pt>
    <dgm:pt modelId="{F3075830-3057-4F6A-B00D-E7E649D283D3}" type="sibTrans" cxnId="{2D8931A1-4440-4726-B072-A1160298FCA3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r>
            <a:rPr lang="nl-NL" baseline="-25000" dirty="0"/>
            <a:t>0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9A202CAD-248C-4716-BDFF-697AB96517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2</a:t>
          </a:r>
          <a:endParaRPr lang="en-US" baseline="-25000" dirty="0"/>
        </a:p>
      </dgm:t>
    </dgm:pt>
    <dgm:pt modelId="{9AE9E0C5-20F1-450F-B588-C4451B72BE9F}" type="parTrans" cxnId="{D04D2240-FF7A-43CC-9468-820BFBA5261F}">
      <dgm:prSet/>
      <dgm:spPr/>
      <dgm:t>
        <a:bodyPr/>
        <a:lstStyle/>
        <a:p>
          <a:endParaRPr lang="en-US"/>
        </a:p>
      </dgm:t>
    </dgm:pt>
    <dgm:pt modelId="{2E20FF58-E1A8-4B7C-8F45-93ED5B9A0F00}" type="sibTrans" cxnId="{D04D2240-FF7A-43CC-9468-820BFBA5261F}">
      <dgm:prSet/>
      <dgm:spPr/>
      <dgm:t>
        <a:bodyPr/>
        <a:lstStyle/>
        <a:p>
          <a:endParaRPr lang="en-US"/>
        </a:p>
      </dgm:t>
    </dgm:pt>
    <dgm:pt modelId="{3861423A-4DC9-489C-AE8C-34E9125D2046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G</a:t>
          </a:r>
          <a:r>
            <a:rPr lang="nl-NL" baseline="-25000" dirty="0"/>
            <a:t>4</a:t>
          </a:r>
          <a:endParaRPr lang="en-US" baseline="-25000" dirty="0"/>
        </a:p>
      </dgm:t>
    </dgm:pt>
    <dgm:pt modelId="{F44CEE6F-2C3C-49E9-989D-6FBAD0183F4D}" type="parTrans" cxnId="{4FBE5579-5E08-45EF-9980-AAD50A1743E3}">
      <dgm:prSet/>
      <dgm:spPr/>
      <dgm:t>
        <a:bodyPr/>
        <a:lstStyle/>
        <a:p>
          <a:endParaRPr lang="en-US"/>
        </a:p>
      </dgm:t>
    </dgm:pt>
    <dgm:pt modelId="{8298B536-7815-4E88-B35E-4C4BC4A21DBF}" type="sibTrans" cxnId="{4FBE5579-5E08-45EF-9980-AAD50A1743E3}">
      <dgm:prSet/>
      <dgm:spPr/>
      <dgm:t>
        <a:bodyPr/>
        <a:lstStyle/>
        <a:p>
          <a:endParaRPr lang="en-US"/>
        </a:p>
      </dgm:t>
    </dgm:pt>
    <dgm:pt modelId="{184F23D8-5D0E-41E2-B13D-FDD5F321AB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2A4BB7C3-791F-4520-8953-104C18351559}" type="parTrans" cxnId="{BAA39CE3-F898-4EE8-986F-7BE1EC19B78A}">
      <dgm:prSet/>
      <dgm:spPr/>
      <dgm:t>
        <a:bodyPr/>
        <a:lstStyle/>
        <a:p>
          <a:endParaRPr lang="en-US"/>
        </a:p>
      </dgm:t>
    </dgm:pt>
    <dgm:pt modelId="{6DFF6188-39A7-44BA-B92B-0A1C1866B1CB}" type="sibTrans" cxnId="{BAA39CE3-F898-4EE8-986F-7BE1EC19B78A}">
      <dgm:prSet/>
      <dgm:spPr/>
      <dgm:t>
        <a:bodyPr/>
        <a:lstStyle/>
        <a:p>
          <a:endParaRPr lang="en-US"/>
        </a:p>
      </dgm:t>
    </dgm:pt>
    <dgm:pt modelId="{D4FCFB89-290D-4A43-B957-C7CDC4010B6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0</a:t>
          </a:r>
          <a:endParaRPr lang="en-US" baseline="-25000" dirty="0"/>
        </a:p>
      </dgm:t>
    </dgm:pt>
    <dgm:pt modelId="{410C23BC-07D0-4A2D-A3C1-ACFC02A50490}" type="parTrans" cxnId="{6C83FE1A-35E4-43BB-86B5-6EFE5D7BF23E}">
      <dgm:prSet/>
      <dgm:spPr/>
      <dgm:t>
        <a:bodyPr/>
        <a:lstStyle/>
        <a:p>
          <a:endParaRPr lang="en-US"/>
        </a:p>
      </dgm:t>
    </dgm:pt>
    <dgm:pt modelId="{753A0E8F-1023-476C-8E70-8A34A98BD067}" type="sibTrans" cxnId="{6C83FE1A-35E4-43BB-86B5-6EFE5D7BF23E}">
      <dgm:prSet/>
      <dgm:spPr/>
      <dgm:t>
        <a:bodyPr/>
        <a:lstStyle/>
        <a:p>
          <a:endParaRPr lang="en-US"/>
        </a:p>
      </dgm:t>
    </dgm:pt>
    <dgm:pt modelId="{1FECF7E7-390A-4014-97CD-B0B6CD7B845B}">
      <dgm:prSet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4</a:t>
          </a:r>
          <a:endParaRPr lang="en-US" baseline="-25000" dirty="0"/>
        </a:p>
      </dgm:t>
    </dgm:pt>
    <dgm:pt modelId="{D2515A8C-57EC-4D2C-B6D4-2448E542231B}" type="parTrans" cxnId="{3C9672EE-CA82-4096-9371-BB07A9153D68}">
      <dgm:prSet/>
      <dgm:spPr/>
      <dgm:t>
        <a:bodyPr/>
        <a:lstStyle/>
        <a:p>
          <a:endParaRPr lang="en-US"/>
        </a:p>
      </dgm:t>
    </dgm:pt>
    <dgm:pt modelId="{4D529C2F-220F-4948-8923-E29EB0B2FDC5}" type="sibTrans" cxnId="{3C9672EE-CA82-4096-9371-BB07A9153D68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2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AA1DB2F-0533-4B49-8CAC-C30F66AA04CA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9441FF3F-C394-43E3-95A0-0014CEE55C19}" type="parTrans" cxnId="{AEBD583B-67A0-4967-955B-3A5672685685}">
      <dgm:prSet/>
      <dgm:spPr/>
      <dgm:t>
        <a:bodyPr/>
        <a:lstStyle/>
        <a:p>
          <a:endParaRPr lang="en-US"/>
        </a:p>
      </dgm:t>
    </dgm:pt>
    <dgm:pt modelId="{682D439E-A5A6-4FB8-B103-2F04CA7FE171}" type="sibTrans" cxnId="{AEBD583B-67A0-4967-955B-3A5672685685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5"/>
      <dgm:spPr/>
    </dgm:pt>
    <dgm:pt modelId="{DA7691F1-E60E-4589-BB9C-1E7E1FAB263F}" type="pres">
      <dgm:prSet presAssocID="{604B3515-858C-4F26-85CF-BEE3D8AE4F54}" presName="connTx" presStyleLbl="parChTrans1D2" presStyleIdx="0" presStyleCnt="5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5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9"/>
      <dgm:spPr/>
    </dgm:pt>
    <dgm:pt modelId="{D5D1FD17-72C6-43BE-A348-721B4695F8E8}" type="pres">
      <dgm:prSet presAssocID="{AA2449C1-BDD9-44F3-A114-C522198FC25C}" presName="connTx" presStyleLbl="parChTrans1D3" presStyleIdx="0" presStyleCnt="9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9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6E920E4F-CDA2-4486-B606-4EB43E565F68}" type="pres">
      <dgm:prSet presAssocID="{76ADE617-1F4A-4A00-9093-CCA48BAFEDA7}" presName="conn2-1" presStyleLbl="parChTrans1D2" presStyleIdx="1" presStyleCnt="5"/>
      <dgm:spPr/>
    </dgm:pt>
    <dgm:pt modelId="{E1F73475-D636-4D7A-945B-80BB20244334}" type="pres">
      <dgm:prSet presAssocID="{76ADE617-1F4A-4A00-9093-CCA48BAFEDA7}" presName="connTx" presStyleLbl="parChTrans1D2" presStyleIdx="1" presStyleCnt="5"/>
      <dgm:spPr/>
    </dgm:pt>
    <dgm:pt modelId="{750C7CDF-9B2B-4CA1-A39D-C8C92D65CA9F}" type="pres">
      <dgm:prSet presAssocID="{5E11F3CF-B4DF-476C-ACEE-63C5C6127CCE}" presName="root2" presStyleCnt="0"/>
      <dgm:spPr/>
    </dgm:pt>
    <dgm:pt modelId="{10A9CC70-7E08-47D7-9DF8-3F77C1EB5032}" type="pres">
      <dgm:prSet presAssocID="{5E11F3CF-B4DF-476C-ACEE-63C5C6127CCE}" presName="LevelTwoTextNode" presStyleLbl="node2" presStyleIdx="1" presStyleCnt="5">
        <dgm:presLayoutVars>
          <dgm:chPref val="3"/>
        </dgm:presLayoutVars>
      </dgm:prSet>
      <dgm:spPr/>
    </dgm:pt>
    <dgm:pt modelId="{F4F8FA51-B27E-4EE7-909E-AB2B569998EC}" type="pres">
      <dgm:prSet presAssocID="{5E11F3CF-B4DF-476C-ACEE-63C5C6127CCE}" presName="level3hierChild" presStyleCnt="0"/>
      <dgm:spPr/>
    </dgm:pt>
    <dgm:pt modelId="{B38BFFE3-546E-4995-B6FF-14FEBA1D14A7}" type="pres">
      <dgm:prSet presAssocID="{F44CEE6F-2C3C-49E9-989D-6FBAD0183F4D}" presName="conn2-1" presStyleLbl="parChTrans1D3" presStyleIdx="1" presStyleCnt="9"/>
      <dgm:spPr/>
    </dgm:pt>
    <dgm:pt modelId="{41B77EFB-DD8D-45AA-9C0D-9D726E7D9C04}" type="pres">
      <dgm:prSet presAssocID="{F44CEE6F-2C3C-49E9-989D-6FBAD0183F4D}" presName="connTx" presStyleLbl="parChTrans1D3" presStyleIdx="1" presStyleCnt="9"/>
      <dgm:spPr/>
    </dgm:pt>
    <dgm:pt modelId="{1574BE6E-A732-4F55-AC2C-D4768526D381}" type="pres">
      <dgm:prSet presAssocID="{3861423A-4DC9-489C-AE8C-34E9125D2046}" presName="root2" presStyleCnt="0"/>
      <dgm:spPr/>
    </dgm:pt>
    <dgm:pt modelId="{52D0533B-D696-4819-86F4-11CE1590F981}" type="pres">
      <dgm:prSet presAssocID="{3861423A-4DC9-489C-AE8C-34E9125D2046}" presName="LevelTwoTextNode" presStyleLbl="node3" presStyleIdx="1" presStyleCnt="9">
        <dgm:presLayoutVars>
          <dgm:chPref val="3"/>
        </dgm:presLayoutVars>
      </dgm:prSet>
      <dgm:spPr/>
    </dgm:pt>
    <dgm:pt modelId="{6409166F-9E73-49CA-93CF-1E37367EA6B6}" type="pres">
      <dgm:prSet presAssocID="{3861423A-4DC9-489C-AE8C-34E9125D2046}" presName="level3hierChild" presStyleCnt="0"/>
      <dgm:spPr/>
    </dgm:pt>
    <dgm:pt modelId="{9A633CD4-F8EB-47D3-8A19-0346A283C95E}" type="pres">
      <dgm:prSet presAssocID="{D47912ED-E69A-4193-9129-1E0D4C183939}" presName="conn2-1" presStyleLbl="parChTrans1D2" presStyleIdx="2" presStyleCnt="5"/>
      <dgm:spPr/>
    </dgm:pt>
    <dgm:pt modelId="{B5ADB05D-F030-4011-B7B5-4D6D3DF257E5}" type="pres">
      <dgm:prSet presAssocID="{D47912ED-E69A-4193-9129-1E0D4C183939}" presName="connTx" presStyleLbl="parChTrans1D2" presStyleIdx="2" presStyleCnt="5"/>
      <dgm:spPr/>
    </dgm:pt>
    <dgm:pt modelId="{A4C35639-0BA7-40E3-BC64-99A395DE7E0B}" type="pres">
      <dgm:prSet presAssocID="{E2BDAF4E-AB2A-43EF-B99E-8FC402C36E85}" presName="root2" presStyleCnt="0"/>
      <dgm:spPr/>
    </dgm:pt>
    <dgm:pt modelId="{D9A95E16-EFFB-4C5D-9186-A33EBEF1B645}" type="pres">
      <dgm:prSet presAssocID="{E2BDAF4E-AB2A-43EF-B99E-8FC402C36E85}" presName="LevelTwoTextNode" presStyleLbl="node2" presStyleIdx="2" presStyleCnt="5">
        <dgm:presLayoutVars>
          <dgm:chPref val="3"/>
        </dgm:presLayoutVars>
      </dgm:prSet>
      <dgm:spPr/>
    </dgm:pt>
    <dgm:pt modelId="{802027F1-8725-41CA-82E2-3107DD512A22}" type="pres">
      <dgm:prSet presAssocID="{E2BDAF4E-AB2A-43EF-B99E-8FC402C36E85}" presName="level3hierChild" presStyleCnt="0"/>
      <dgm:spPr/>
    </dgm:pt>
    <dgm:pt modelId="{1C75592D-0442-4FB6-8C0A-AB674BA0A542}" type="pres">
      <dgm:prSet presAssocID="{9AE9E0C5-20F1-450F-B588-C4451B72BE9F}" presName="conn2-1" presStyleLbl="parChTrans1D3" presStyleIdx="2" presStyleCnt="9"/>
      <dgm:spPr/>
    </dgm:pt>
    <dgm:pt modelId="{22FD5A11-219A-4436-AFD8-7B0D810F471E}" type="pres">
      <dgm:prSet presAssocID="{9AE9E0C5-20F1-450F-B588-C4451B72BE9F}" presName="connTx" presStyleLbl="parChTrans1D3" presStyleIdx="2" presStyleCnt="9"/>
      <dgm:spPr/>
    </dgm:pt>
    <dgm:pt modelId="{5332D232-8DA6-40F7-8EB8-2133E8B7EF95}" type="pres">
      <dgm:prSet presAssocID="{9A202CAD-248C-4716-BDFF-697AB96517E2}" presName="root2" presStyleCnt="0"/>
      <dgm:spPr/>
    </dgm:pt>
    <dgm:pt modelId="{F4FB4A4A-70D0-4CC2-B013-752F1F77DC96}" type="pres">
      <dgm:prSet presAssocID="{9A202CAD-248C-4716-BDFF-697AB96517E2}" presName="LevelTwoTextNode" presStyleLbl="node3" presStyleIdx="2" presStyleCnt="9">
        <dgm:presLayoutVars>
          <dgm:chPref val="3"/>
        </dgm:presLayoutVars>
      </dgm:prSet>
      <dgm:spPr/>
    </dgm:pt>
    <dgm:pt modelId="{2105B7CE-B91D-4034-A761-A05C1FAC2409}" type="pres">
      <dgm:prSet presAssocID="{9A202CAD-248C-4716-BDFF-697AB96517E2}" presName="level3hierChild" presStyleCnt="0"/>
      <dgm:spPr/>
    </dgm:pt>
    <dgm:pt modelId="{E5854EE2-7F23-41A1-8D19-B44CF92141D9}" type="pres">
      <dgm:prSet presAssocID="{2A4BB7C3-791F-4520-8953-104C18351559}" presName="conn2-1" presStyleLbl="parChTrans1D3" presStyleIdx="3" presStyleCnt="9"/>
      <dgm:spPr/>
    </dgm:pt>
    <dgm:pt modelId="{18A3075F-1DFD-4758-B1D7-69D9A562ECF3}" type="pres">
      <dgm:prSet presAssocID="{2A4BB7C3-791F-4520-8953-104C18351559}" presName="connTx" presStyleLbl="parChTrans1D3" presStyleIdx="3" presStyleCnt="9"/>
      <dgm:spPr/>
    </dgm:pt>
    <dgm:pt modelId="{917F958A-9880-4CEA-93A8-E0FDFAAB8B07}" type="pres">
      <dgm:prSet presAssocID="{184F23D8-5D0E-41E2-B13D-FDD5F321ABE2}" presName="root2" presStyleCnt="0"/>
      <dgm:spPr/>
    </dgm:pt>
    <dgm:pt modelId="{92B162B8-D83F-46F0-AC04-A697EE50FBD0}" type="pres">
      <dgm:prSet presAssocID="{184F23D8-5D0E-41E2-B13D-FDD5F321ABE2}" presName="LevelTwoTextNode" presStyleLbl="node3" presStyleIdx="3" presStyleCnt="9">
        <dgm:presLayoutVars>
          <dgm:chPref val="3"/>
        </dgm:presLayoutVars>
      </dgm:prSet>
      <dgm:spPr/>
    </dgm:pt>
    <dgm:pt modelId="{DBF3112B-3715-478F-8E2A-1530B13A6E48}" type="pres">
      <dgm:prSet presAssocID="{184F23D8-5D0E-41E2-B13D-FDD5F321ABE2}" presName="level3hierChild" presStyleCnt="0"/>
      <dgm:spPr/>
    </dgm:pt>
    <dgm:pt modelId="{7B937CF4-DAD6-4BFE-9A15-D270823C74DD}" type="pres">
      <dgm:prSet presAssocID="{410C23BC-07D0-4A2D-A3C1-ACFC02A50490}" presName="conn2-1" presStyleLbl="parChTrans1D3" presStyleIdx="4" presStyleCnt="9"/>
      <dgm:spPr/>
    </dgm:pt>
    <dgm:pt modelId="{899CB6D4-5E69-40CA-817E-09C8119083A4}" type="pres">
      <dgm:prSet presAssocID="{410C23BC-07D0-4A2D-A3C1-ACFC02A50490}" presName="connTx" presStyleLbl="parChTrans1D3" presStyleIdx="4" presStyleCnt="9"/>
      <dgm:spPr/>
    </dgm:pt>
    <dgm:pt modelId="{E7057E6B-FBD9-45CE-9234-D2BEDFD89914}" type="pres">
      <dgm:prSet presAssocID="{D4FCFB89-290D-4A43-B957-C7CDC4010B6F}" presName="root2" presStyleCnt="0"/>
      <dgm:spPr/>
    </dgm:pt>
    <dgm:pt modelId="{E2ECA88E-6364-4474-BDA7-2FA0511F9EEF}" type="pres">
      <dgm:prSet presAssocID="{D4FCFB89-290D-4A43-B957-C7CDC4010B6F}" presName="LevelTwoTextNode" presStyleLbl="node3" presStyleIdx="4" presStyleCnt="9" custLinFactNeighborX="-2590" custLinFactNeighborY="-952">
        <dgm:presLayoutVars>
          <dgm:chPref val="3"/>
        </dgm:presLayoutVars>
      </dgm:prSet>
      <dgm:spPr/>
    </dgm:pt>
    <dgm:pt modelId="{7EB9537A-5576-4854-BFE9-12DDC4F32C48}" type="pres">
      <dgm:prSet presAssocID="{D4FCFB89-290D-4A43-B957-C7CDC4010B6F}" presName="level3hierChild" presStyleCnt="0"/>
      <dgm:spPr/>
    </dgm:pt>
    <dgm:pt modelId="{97D99FD1-8842-4C9A-851C-20A1A9EACCCA}" type="pres">
      <dgm:prSet presAssocID="{24E9822F-1F3F-4282-B5E9-8B88376FDA89}" presName="conn2-1" presStyleLbl="parChTrans1D2" presStyleIdx="3" presStyleCnt="5"/>
      <dgm:spPr/>
    </dgm:pt>
    <dgm:pt modelId="{3B905C71-4CF9-4CDE-9EFD-A6A7AD174184}" type="pres">
      <dgm:prSet presAssocID="{24E9822F-1F3F-4282-B5E9-8B88376FDA89}" presName="connTx" presStyleLbl="parChTrans1D2" presStyleIdx="3" presStyleCnt="5"/>
      <dgm:spPr/>
    </dgm:pt>
    <dgm:pt modelId="{FB34D84C-1926-4B5A-88E4-C5C222761198}" type="pres">
      <dgm:prSet presAssocID="{F889B0F4-0C22-4CBE-B312-0848DF50CA5C}" presName="root2" presStyleCnt="0"/>
      <dgm:spPr/>
    </dgm:pt>
    <dgm:pt modelId="{C75D79B8-67BF-4904-8914-E0A23181BFAE}" type="pres">
      <dgm:prSet presAssocID="{F889B0F4-0C22-4CBE-B312-0848DF50CA5C}" presName="LevelTwoTextNode" presStyleLbl="node2" presStyleIdx="3" presStyleCnt="5">
        <dgm:presLayoutVars>
          <dgm:chPref val="3"/>
        </dgm:presLayoutVars>
      </dgm:prSet>
      <dgm:spPr/>
    </dgm:pt>
    <dgm:pt modelId="{64167AA0-7563-4326-91A6-CD2C11D8A06F}" type="pres">
      <dgm:prSet presAssocID="{F889B0F4-0C22-4CBE-B312-0848DF50CA5C}" presName="level3hierChild" presStyleCnt="0"/>
      <dgm:spPr/>
    </dgm:pt>
    <dgm:pt modelId="{222D2530-B665-40DB-9BB3-02900C494895}" type="pres">
      <dgm:prSet presAssocID="{9441FF3F-C394-43E3-95A0-0014CEE55C19}" presName="conn2-1" presStyleLbl="parChTrans1D3" presStyleIdx="5" presStyleCnt="9"/>
      <dgm:spPr/>
    </dgm:pt>
    <dgm:pt modelId="{A05FB9DB-8755-4ADD-899D-EC2C202507CC}" type="pres">
      <dgm:prSet presAssocID="{9441FF3F-C394-43E3-95A0-0014CEE55C19}" presName="connTx" presStyleLbl="parChTrans1D3" presStyleIdx="5" presStyleCnt="9"/>
      <dgm:spPr/>
    </dgm:pt>
    <dgm:pt modelId="{CF008CA8-7648-4B52-8E33-5FF0C804B9D2}" type="pres">
      <dgm:prSet presAssocID="{9AA1DB2F-0533-4B49-8CAC-C30F66AA04CA}" presName="root2" presStyleCnt="0"/>
      <dgm:spPr/>
    </dgm:pt>
    <dgm:pt modelId="{D1000099-80EF-41CE-8A76-0B63EE9981B4}" type="pres">
      <dgm:prSet presAssocID="{9AA1DB2F-0533-4B49-8CAC-C30F66AA04CA}" presName="LevelTwoTextNode" presStyleLbl="node3" presStyleIdx="5" presStyleCnt="9">
        <dgm:presLayoutVars>
          <dgm:chPref val="3"/>
        </dgm:presLayoutVars>
      </dgm:prSet>
      <dgm:spPr/>
    </dgm:pt>
    <dgm:pt modelId="{7BAF3D12-07DB-434E-972F-D216C050757B}" type="pres">
      <dgm:prSet presAssocID="{9AA1DB2F-0533-4B49-8CAC-C30F66AA04CA}" presName="level3hierChild" presStyleCnt="0"/>
      <dgm:spPr/>
    </dgm:pt>
    <dgm:pt modelId="{BA3D464E-289D-4B82-8828-1DA7E4C84B31}" type="pres">
      <dgm:prSet presAssocID="{D05DE39D-B67F-4503-847D-0DC1876BC0DC}" presName="conn2-1" presStyleLbl="parChTrans1D2" presStyleIdx="4" presStyleCnt="5"/>
      <dgm:spPr/>
    </dgm:pt>
    <dgm:pt modelId="{676F2599-EF12-4491-94DC-7009410FBF3E}" type="pres">
      <dgm:prSet presAssocID="{D05DE39D-B67F-4503-847D-0DC1876BC0DC}" presName="connTx" presStyleLbl="parChTrans1D2" presStyleIdx="4" presStyleCnt="5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4" presStyleCnt="5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64C84B2F-2927-4C00-9823-42019BAD511B}" type="pres">
      <dgm:prSet presAssocID="{D2515A8C-57EC-4D2C-B6D4-2448E542231B}" presName="conn2-1" presStyleLbl="parChTrans1D3" presStyleIdx="6" presStyleCnt="9"/>
      <dgm:spPr/>
    </dgm:pt>
    <dgm:pt modelId="{824D8C86-A44F-48DD-80BD-324608267796}" type="pres">
      <dgm:prSet presAssocID="{D2515A8C-57EC-4D2C-B6D4-2448E542231B}" presName="connTx" presStyleLbl="parChTrans1D3" presStyleIdx="6" presStyleCnt="9"/>
      <dgm:spPr/>
    </dgm:pt>
    <dgm:pt modelId="{D3B6F9FD-6661-426A-80D4-994725BA1F0C}" type="pres">
      <dgm:prSet presAssocID="{1FECF7E7-390A-4014-97CD-B0B6CD7B845B}" presName="root2" presStyleCnt="0"/>
      <dgm:spPr/>
    </dgm:pt>
    <dgm:pt modelId="{8D49E0EA-8314-4428-AA3A-4CCB1ED6ED3C}" type="pres">
      <dgm:prSet presAssocID="{1FECF7E7-390A-4014-97CD-B0B6CD7B845B}" presName="LevelTwoTextNode" presStyleLbl="node3" presStyleIdx="6" presStyleCnt="9" custLinFactNeighborX="-2590" custLinFactNeighborY="-952">
        <dgm:presLayoutVars>
          <dgm:chPref val="3"/>
        </dgm:presLayoutVars>
      </dgm:prSet>
      <dgm:spPr/>
    </dgm:pt>
    <dgm:pt modelId="{E02D9794-9E87-49BF-A0FB-361A0EF48A9F}" type="pres">
      <dgm:prSet presAssocID="{1FECF7E7-390A-4014-97CD-B0B6CD7B845B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7" presStyleCnt="9"/>
      <dgm:spPr/>
    </dgm:pt>
    <dgm:pt modelId="{1C5286A2-C790-4B73-8883-F98C2E56373D}" type="pres">
      <dgm:prSet presAssocID="{2D60CAA9-34BA-4E7E-97B9-5CAF2A03ABF7}" presName="connTx" presStyleLbl="parChTrans1D3" presStyleIdx="7" presStyleCnt="9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7" presStyleCnt="9" custLinFactNeighborX="-2590" custLinFactNeighborY="-952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8" presStyleCnt="9"/>
      <dgm:spPr/>
    </dgm:pt>
    <dgm:pt modelId="{B2701B3B-F1C5-499B-A8E4-9316C0D34AE8}" type="pres">
      <dgm:prSet presAssocID="{89BF19C2-4546-44EA-85B6-0E712F3610D7}" presName="connTx" presStyleLbl="parChTrans1D3" presStyleIdx="8" presStyleCnt="9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8" presStyleCnt="9" custLinFactNeighborX="-2590" custLinFactNeighborY="-952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</dgm:ptLst>
  <dgm:cxnLst>
    <dgm:cxn modelId="{D0F98907-D476-4A4C-9714-80336930DCE6}" type="presOf" srcId="{9441FF3F-C394-43E3-95A0-0014CEE55C19}" destId="{A05FB9DB-8755-4ADD-899D-EC2C202507CC}" srcOrd="1" destOrd="0" presId="urn:microsoft.com/office/officeart/2005/8/layout/hierarchy2"/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F745FB17-FCA1-48F5-B16E-FCDADA673BC4}" type="presOf" srcId="{F889B0F4-0C22-4CBE-B312-0848DF50CA5C}" destId="{C75D79B8-67BF-4904-8914-E0A23181BFAE}" srcOrd="0" destOrd="0" presId="urn:microsoft.com/office/officeart/2005/8/layout/hierarchy2"/>
    <dgm:cxn modelId="{6C83FE1A-35E4-43BB-86B5-6EFE5D7BF23E}" srcId="{E2BDAF4E-AB2A-43EF-B99E-8FC402C36E85}" destId="{D4FCFB89-290D-4A43-B957-C7CDC4010B6F}" srcOrd="2" destOrd="0" parTransId="{410C23BC-07D0-4A2D-A3C1-ACFC02A50490}" sibTransId="{753A0E8F-1023-476C-8E70-8A34A98BD067}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5A603023-C66B-4575-9FF0-0CC4EB5A8299}" type="presOf" srcId="{76ADE617-1F4A-4A00-9093-CCA48BAFEDA7}" destId="{E1F73475-D636-4D7A-945B-80BB20244334}" srcOrd="1" destOrd="0" presId="urn:microsoft.com/office/officeart/2005/8/layout/hierarchy2"/>
    <dgm:cxn modelId="{332D1727-D365-4FEA-8CEA-0667E8D2B9D6}" type="presOf" srcId="{24E9822F-1F3F-4282-B5E9-8B88376FDA89}" destId="{97D99FD1-8842-4C9A-851C-20A1A9EACCCA}" srcOrd="0" destOrd="0" presId="urn:microsoft.com/office/officeart/2005/8/layout/hierarchy2"/>
    <dgm:cxn modelId="{2195792A-08BE-40D1-A753-00C08954045B}" type="presOf" srcId="{D47912ED-E69A-4193-9129-1E0D4C183939}" destId="{9A633CD4-F8EB-47D3-8A19-0346A283C95E}" srcOrd="0" destOrd="0" presId="urn:microsoft.com/office/officeart/2005/8/layout/hierarchy2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AEBD583B-67A0-4967-955B-3A5672685685}" srcId="{F889B0F4-0C22-4CBE-B312-0848DF50CA5C}" destId="{9AA1DB2F-0533-4B49-8CAC-C30F66AA04CA}" srcOrd="0" destOrd="0" parTransId="{9441FF3F-C394-43E3-95A0-0014CEE55C19}" sibTransId="{682D439E-A5A6-4FB8-B103-2F04CA7FE171}"/>
    <dgm:cxn modelId="{D04D2240-FF7A-43CC-9468-820BFBA5261F}" srcId="{E2BDAF4E-AB2A-43EF-B99E-8FC402C36E85}" destId="{9A202CAD-248C-4716-BDFF-697AB96517E2}" srcOrd="0" destOrd="0" parTransId="{9AE9E0C5-20F1-450F-B588-C4451B72BE9F}" sibTransId="{2E20FF58-E1A8-4B7C-8F45-93ED5B9A0F00}"/>
    <dgm:cxn modelId="{A87ACF60-B6A0-433A-84D0-2DAC4D07D7A1}" srcId="{13B4B945-2571-42A4-B29E-580B2F6D03AB}" destId="{FA959EE2-1142-42F1-A99B-BCEF0DA99B79}" srcOrd="2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12D1FB46-3596-438F-B43D-591AF336904F}" type="presOf" srcId="{76ADE617-1F4A-4A00-9093-CCA48BAFEDA7}" destId="{6E920E4F-CDA2-4486-B606-4EB43E565F68}" srcOrd="0" destOrd="0" presId="urn:microsoft.com/office/officeart/2005/8/layout/hierarchy2"/>
    <dgm:cxn modelId="{81267E48-DC08-4C43-BC0E-731A2F5CA54B}" type="presOf" srcId="{1FECF7E7-390A-4014-97CD-B0B6CD7B845B}" destId="{8D49E0EA-8314-4428-AA3A-4CCB1ED6ED3C}" srcOrd="0" destOrd="0" presId="urn:microsoft.com/office/officeart/2005/8/layout/hierarchy2"/>
    <dgm:cxn modelId="{B239CE69-194A-423C-8024-77E409945E6D}" type="presOf" srcId="{2A4BB7C3-791F-4520-8953-104C18351559}" destId="{E5854EE2-7F23-41A1-8D19-B44CF92141D9}" srcOrd="0" destOrd="0" presId="urn:microsoft.com/office/officeart/2005/8/layout/hierarchy2"/>
    <dgm:cxn modelId="{15951071-47A7-4678-A3D7-54FB2735F512}" type="presOf" srcId="{2A4BB7C3-791F-4520-8953-104C18351559}" destId="{18A3075F-1DFD-4758-B1D7-69D9A562ECF3}" srcOrd="1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481A0853-0DD8-4EC0-AC90-A6F5EA076D2A}" type="presOf" srcId="{F44CEE6F-2C3C-49E9-989D-6FBAD0183F4D}" destId="{B38BFFE3-546E-4995-B6FF-14FEBA1D14A7}" srcOrd="0" destOrd="0" presId="urn:microsoft.com/office/officeart/2005/8/layout/hierarchy2"/>
    <dgm:cxn modelId="{2DE53253-8212-4C2D-9A87-D931596E4AC0}" type="presOf" srcId="{D2515A8C-57EC-4D2C-B6D4-2448E542231B}" destId="{824D8C86-A44F-48DD-80BD-324608267796}" srcOrd="1" destOrd="0" presId="urn:microsoft.com/office/officeart/2005/8/layout/hierarchy2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188B7657-A127-4457-BCF8-ED21ED62B192}" type="presOf" srcId="{D47912ED-E69A-4193-9129-1E0D4C183939}" destId="{B5ADB05D-F030-4011-B7B5-4D6D3DF257E5}" srcOrd="1" destOrd="0" presId="urn:microsoft.com/office/officeart/2005/8/layout/hierarchy2"/>
    <dgm:cxn modelId="{4FBE5579-5E08-45EF-9980-AAD50A1743E3}" srcId="{5E11F3CF-B4DF-476C-ACEE-63C5C6127CCE}" destId="{3861423A-4DC9-489C-AE8C-34E9125D2046}" srcOrd="0" destOrd="0" parTransId="{F44CEE6F-2C3C-49E9-989D-6FBAD0183F4D}" sibTransId="{8298B536-7815-4E88-B35E-4C4BC4A21DBF}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CA3FF689-945A-4D9D-B465-694423825387}" type="presOf" srcId="{184F23D8-5D0E-41E2-B13D-FDD5F321ABE2}" destId="{92B162B8-D83F-46F0-AC04-A697EE50FBD0}" srcOrd="0" destOrd="0" presId="urn:microsoft.com/office/officeart/2005/8/layout/hierarchy2"/>
    <dgm:cxn modelId="{0E08EA8A-62CB-4C0E-B167-B6800F6287E8}" type="presOf" srcId="{410C23BC-07D0-4A2D-A3C1-ACFC02A50490}" destId="{7B937CF4-DAD6-4BFE-9A15-D270823C74DD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4C09C097-9B98-47FC-B4EB-5A7D833E829D}" type="presOf" srcId="{E2BDAF4E-AB2A-43EF-B99E-8FC402C36E85}" destId="{D9A95E16-EFFB-4C5D-9186-A33EBEF1B645}" srcOrd="0" destOrd="0" presId="urn:microsoft.com/office/officeart/2005/8/layout/hierarchy2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2D8931A1-4440-4726-B072-A1160298FCA3}" srcId="{EDAD35CA-5191-4BD4-AF45-C92036793665}" destId="{F889B0F4-0C22-4CBE-B312-0848DF50CA5C}" srcOrd="3" destOrd="0" parTransId="{24E9822F-1F3F-4282-B5E9-8B88376FDA89}" sibTransId="{F3075830-3057-4F6A-B00D-E7E649D283D3}"/>
    <dgm:cxn modelId="{6DC1E2A2-3BBD-4066-A4FF-2F7A14E1B247}" type="presOf" srcId="{D4FCFB89-290D-4A43-B957-C7CDC4010B6F}" destId="{E2ECA88E-6364-4474-BDA7-2FA0511F9EEF}" srcOrd="0" destOrd="0" presId="urn:microsoft.com/office/officeart/2005/8/layout/hierarchy2"/>
    <dgm:cxn modelId="{7FF135A8-97DF-4E9A-8C5D-F9261B72595A}" srcId="{EDAD35CA-5191-4BD4-AF45-C92036793665}" destId="{E2BDAF4E-AB2A-43EF-B99E-8FC402C36E85}" srcOrd="2" destOrd="0" parTransId="{D47912ED-E69A-4193-9129-1E0D4C183939}" sibTransId="{5A263A8C-7774-415B-AD56-9B774ECE2B25}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B34234BB-398B-470A-8C33-2F65056AD5A3}" type="presOf" srcId="{5E11F3CF-B4DF-476C-ACEE-63C5C6127CCE}" destId="{10A9CC70-7E08-47D7-9DF8-3F77C1EB5032}" srcOrd="0" destOrd="0" presId="urn:microsoft.com/office/officeart/2005/8/layout/hierarchy2"/>
    <dgm:cxn modelId="{9B6FC4BC-2924-48EE-AEB4-B4DF042D0B1D}" srcId="{EDAD35CA-5191-4BD4-AF45-C92036793665}" destId="{13B4B945-2571-42A4-B29E-580B2F6D03AB}" srcOrd="4" destOrd="0" parTransId="{D05DE39D-B67F-4503-847D-0DC1876BC0DC}" sibTransId="{3FDCA657-D369-4E46-8BE9-A7E37E92FEFA}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C60B6FBF-1154-4CC6-BED9-4ADFF1AB1187}" type="presOf" srcId="{9AE9E0C5-20F1-450F-B588-C4451B72BE9F}" destId="{1C75592D-0442-4FB6-8C0A-AB674BA0A54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8ED974C7-171A-47AD-A1AF-E3CEBF9B091F}" type="presOf" srcId="{410C23BC-07D0-4A2D-A3C1-ACFC02A50490}" destId="{899CB6D4-5E69-40CA-817E-09C8119083A4}" srcOrd="1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420BBFC7-5102-48EF-AAC8-C86DFCCBAAB3}" srcId="{EDAD35CA-5191-4BD4-AF45-C92036793665}" destId="{5E11F3CF-B4DF-476C-ACEE-63C5C6127CCE}" srcOrd="1" destOrd="0" parTransId="{76ADE617-1F4A-4A00-9093-CCA48BAFEDA7}" sibTransId="{2C6156E0-6940-4E21-9B9C-98ED59CEAA08}"/>
    <dgm:cxn modelId="{B08D93CA-EC2F-48A9-B3F1-989056F48FBC}" type="presOf" srcId="{F44CEE6F-2C3C-49E9-989D-6FBAD0183F4D}" destId="{41B77EFB-DD8D-45AA-9C0D-9D726E7D9C04}" srcOrd="1" destOrd="0" presId="urn:microsoft.com/office/officeart/2005/8/layout/hierarchy2"/>
    <dgm:cxn modelId="{1A3508D3-EC31-484C-AC17-06CBBE0AA8DD}" type="presOf" srcId="{9AE9E0C5-20F1-450F-B588-C4451B72BE9F}" destId="{22FD5A11-219A-4436-AFD8-7B0D810F471E}" srcOrd="1" destOrd="0" presId="urn:microsoft.com/office/officeart/2005/8/layout/hierarchy2"/>
    <dgm:cxn modelId="{D237B9D3-978D-46A7-A708-A0B328F3466E}" srcId="{13B4B945-2571-42A4-B29E-580B2F6D03AB}" destId="{FAD291CE-2418-4918-843A-E16A077230D6}" srcOrd="1" destOrd="0" parTransId="{2D60CAA9-34BA-4E7E-97B9-5CAF2A03ABF7}" sibTransId="{8F88312D-07A8-4E13-9555-502E89753113}"/>
    <dgm:cxn modelId="{FF9D25D6-B130-49F8-94BA-F1FFAB0305CE}" type="presOf" srcId="{3861423A-4DC9-489C-AE8C-34E9125D2046}" destId="{52D0533B-D696-4819-86F4-11CE1590F981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29DA6DDD-DB5E-4648-AF83-3C58D088627D}" type="presOf" srcId="{9A202CAD-248C-4716-BDFF-697AB96517E2}" destId="{F4FB4A4A-70D0-4CC2-B013-752F1F77DC96}" srcOrd="0" destOrd="0" presId="urn:microsoft.com/office/officeart/2005/8/layout/hierarchy2"/>
    <dgm:cxn modelId="{915897E2-BB0A-4CD3-9265-F5088D24A514}" type="presOf" srcId="{9441FF3F-C394-43E3-95A0-0014CEE55C19}" destId="{222D2530-B665-40DB-9BB3-02900C494895}" srcOrd="0" destOrd="0" presId="urn:microsoft.com/office/officeart/2005/8/layout/hierarchy2"/>
    <dgm:cxn modelId="{BAA39CE3-F898-4EE8-986F-7BE1EC19B78A}" srcId="{E2BDAF4E-AB2A-43EF-B99E-8FC402C36E85}" destId="{184F23D8-5D0E-41E2-B13D-FDD5F321ABE2}" srcOrd="1" destOrd="0" parTransId="{2A4BB7C3-791F-4520-8953-104C18351559}" sibTransId="{6DFF6188-39A7-44BA-B92B-0A1C1866B1CB}"/>
    <dgm:cxn modelId="{3C9672EE-CA82-4096-9371-BB07A9153D68}" srcId="{13B4B945-2571-42A4-B29E-580B2F6D03AB}" destId="{1FECF7E7-390A-4014-97CD-B0B6CD7B845B}" srcOrd="0" destOrd="0" parTransId="{D2515A8C-57EC-4D2C-B6D4-2448E542231B}" sibTransId="{4D529C2F-220F-4948-8923-E29EB0B2FDC5}"/>
    <dgm:cxn modelId="{55FA8BF1-F70E-41FD-A6D3-066778ABF94D}" type="presOf" srcId="{D2515A8C-57EC-4D2C-B6D4-2448E542231B}" destId="{64C84B2F-2927-4C00-9823-42019BAD511B}" srcOrd="0" destOrd="0" presId="urn:microsoft.com/office/officeart/2005/8/layout/hierarchy2"/>
    <dgm:cxn modelId="{A3911CF3-4971-4E7B-A658-5CA6695DB027}" type="presOf" srcId="{24E9822F-1F3F-4282-B5E9-8B88376FDA89}" destId="{3B905C71-4CF9-4CDE-9EFD-A6A7AD174184}" srcOrd="1" destOrd="0" presId="urn:microsoft.com/office/officeart/2005/8/layout/hierarchy2"/>
    <dgm:cxn modelId="{F8D553FB-FF83-4743-A4A1-A98CF83D867D}" type="presOf" srcId="{9AA1DB2F-0533-4B49-8CAC-C30F66AA04CA}" destId="{D1000099-80EF-41CE-8A76-0B63EE9981B4}" srcOrd="0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AD524C58-AA8C-43CF-B079-101F3DF6B170}" type="presParOf" srcId="{A7DA32AE-5EB1-4173-B6E0-0C04957FC842}" destId="{6E920E4F-CDA2-4486-B606-4EB43E565F68}" srcOrd="2" destOrd="0" presId="urn:microsoft.com/office/officeart/2005/8/layout/hierarchy2"/>
    <dgm:cxn modelId="{2F14AC88-6594-45E0-A522-978CBA33B5CA}" type="presParOf" srcId="{6E920E4F-CDA2-4486-B606-4EB43E565F68}" destId="{E1F73475-D636-4D7A-945B-80BB20244334}" srcOrd="0" destOrd="0" presId="urn:microsoft.com/office/officeart/2005/8/layout/hierarchy2"/>
    <dgm:cxn modelId="{E003ACD3-1100-4BE7-A100-0CD6FDE6B2C1}" type="presParOf" srcId="{A7DA32AE-5EB1-4173-B6E0-0C04957FC842}" destId="{750C7CDF-9B2B-4CA1-A39D-C8C92D65CA9F}" srcOrd="3" destOrd="0" presId="urn:microsoft.com/office/officeart/2005/8/layout/hierarchy2"/>
    <dgm:cxn modelId="{5F563977-5BFD-4415-9812-D2FAFDBFD188}" type="presParOf" srcId="{750C7CDF-9B2B-4CA1-A39D-C8C92D65CA9F}" destId="{10A9CC70-7E08-47D7-9DF8-3F77C1EB5032}" srcOrd="0" destOrd="0" presId="urn:microsoft.com/office/officeart/2005/8/layout/hierarchy2"/>
    <dgm:cxn modelId="{4BF35804-51EF-4238-B6D8-4EAF06A44910}" type="presParOf" srcId="{750C7CDF-9B2B-4CA1-A39D-C8C92D65CA9F}" destId="{F4F8FA51-B27E-4EE7-909E-AB2B569998EC}" srcOrd="1" destOrd="0" presId="urn:microsoft.com/office/officeart/2005/8/layout/hierarchy2"/>
    <dgm:cxn modelId="{DBA5140C-8D54-4687-B717-9781D9383171}" type="presParOf" srcId="{F4F8FA51-B27E-4EE7-909E-AB2B569998EC}" destId="{B38BFFE3-546E-4995-B6FF-14FEBA1D14A7}" srcOrd="0" destOrd="0" presId="urn:microsoft.com/office/officeart/2005/8/layout/hierarchy2"/>
    <dgm:cxn modelId="{04E1643D-6CC2-4930-854F-4EAFDA8BE032}" type="presParOf" srcId="{B38BFFE3-546E-4995-B6FF-14FEBA1D14A7}" destId="{41B77EFB-DD8D-45AA-9C0D-9D726E7D9C04}" srcOrd="0" destOrd="0" presId="urn:microsoft.com/office/officeart/2005/8/layout/hierarchy2"/>
    <dgm:cxn modelId="{90208F02-B520-49EA-80C8-D08CD0F39D35}" type="presParOf" srcId="{F4F8FA51-B27E-4EE7-909E-AB2B569998EC}" destId="{1574BE6E-A732-4F55-AC2C-D4768526D381}" srcOrd="1" destOrd="0" presId="urn:microsoft.com/office/officeart/2005/8/layout/hierarchy2"/>
    <dgm:cxn modelId="{B6973799-46A5-41ED-9A8E-5994E5092759}" type="presParOf" srcId="{1574BE6E-A732-4F55-AC2C-D4768526D381}" destId="{52D0533B-D696-4819-86F4-11CE1590F981}" srcOrd="0" destOrd="0" presId="urn:microsoft.com/office/officeart/2005/8/layout/hierarchy2"/>
    <dgm:cxn modelId="{57D09620-3513-49E0-9B32-E85280CE6764}" type="presParOf" srcId="{1574BE6E-A732-4F55-AC2C-D4768526D381}" destId="{6409166F-9E73-49CA-93CF-1E37367EA6B6}" srcOrd="1" destOrd="0" presId="urn:microsoft.com/office/officeart/2005/8/layout/hierarchy2"/>
    <dgm:cxn modelId="{F2DBCB99-4203-4310-8345-CF4E74DBF5A0}" type="presParOf" srcId="{A7DA32AE-5EB1-4173-B6E0-0C04957FC842}" destId="{9A633CD4-F8EB-47D3-8A19-0346A283C95E}" srcOrd="4" destOrd="0" presId="urn:microsoft.com/office/officeart/2005/8/layout/hierarchy2"/>
    <dgm:cxn modelId="{D8EAF17D-37B6-4378-84D5-8BA4D70A7495}" type="presParOf" srcId="{9A633CD4-F8EB-47D3-8A19-0346A283C95E}" destId="{B5ADB05D-F030-4011-B7B5-4D6D3DF257E5}" srcOrd="0" destOrd="0" presId="urn:microsoft.com/office/officeart/2005/8/layout/hierarchy2"/>
    <dgm:cxn modelId="{93514027-525A-417E-90D0-F70ACAE42A4A}" type="presParOf" srcId="{A7DA32AE-5EB1-4173-B6E0-0C04957FC842}" destId="{A4C35639-0BA7-40E3-BC64-99A395DE7E0B}" srcOrd="5" destOrd="0" presId="urn:microsoft.com/office/officeart/2005/8/layout/hierarchy2"/>
    <dgm:cxn modelId="{43E6F898-AAB0-4101-85E6-5D5CD49C8B5B}" type="presParOf" srcId="{A4C35639-0BA7-40E3-BC64-99A395DE7E0B}" destId="{D9A95E16-EFFB-4C5D-9186-A33EBEF1B645}" srcOrd="0" destOrd="0" presId="urn:microsoft.com/office/officeart/2005/8/layout/hierarchy2"/>
    <dgm:cxn modelId="{68111F27-D2B0-49B3-B25A-3BA6BD25DA97}" type="presParOf" srcId="{A4C35639-0BA7-40E3-BC64-99A395DE7E0B}" destId="{802027F1-8725-41CA-82E2-3107DD512A22}" srcOrd="1" destOrd="0" presId="urn:microsoft.com/office/officeart/2005/8/layout/hierarchy2"/>
    <dgm:cxn modelId="{2B6B1103-461D-4BDE-BCAB-B239B4762B5F}" type="presParOf" srcId="{802027F1-8725-41CA-82E2-3107DD512A22}" destId="{1C75592D-0442-4FB6-8C0A-AB674BA0A542}" srcOrd="0" destOrd="0" presId="urn:microsoft.com/office/officeart/2005/8/layout/hierarchy2"/>
    <dgm:cxn modelId="{8C0A242C-4A6E-4142-9200-646B5B372FD5}" type="presParOf" srcId="{1C75592D-0442-4FB6-8C0A-AB674BA0A542}" destId="{22FD5A11-219A-4436-AFD8-7B0D810F471E}" srcOrd="0" destOrd="0" presId="urn:microsoft.com/office/officeart/2005/8/layout/hierarchy2"/>
    <dgm:cxn modelId="{A65C3A38-3617-4210-ADAE-1D7E21839986}" type="presParOf" srcId="{802027F1-8725-41CA-82E2-3107DD512A22}" destId="{5332D232-8DA6-40F7-8EB8-2133E8B7EF95}" srcOrd="1" destOrd="0" presId="urn:microsoft.com/office/officeart/2005/8/layout/hierarchy2"/>
    <dgm:cxn modelId="{66A1CF53-B0C6-43B5-A617-92C022E2BEBB}" type="presParOf" srcId="{5332D232-8DA6-40F7-8EB8-2133E8B7EF95}" destId="{F4FB4A4A-70D0-4CC2-B013-752F1F77DC96}" srcOrd="0" destOrd="0" presId="urn:microsoft.com/office/officeart/2005/8/layout/hierarchy2"/>
    <dgm:cxn modelId="{10D459AB-0905-4CE0-912F-2D99CF6BC578}" type="presParOf" srcId="{5332D232-8DA6-40F7-8EB8-2133E8B7EF95}" destId="{2105B7CE-B91D-4034-A761-A05C1FAC2409}" srcOrd="1" destOrd="0" presId="urn:microsoft.com/office/officeart/2005/8/layout/hierarchy2"/>
    <dgm:cxn modelId="{229FE2DF-9B84-424E-9454-9DEB153766DE}" type="presParOf" srcId="{802027F1-8725-41CA-82E2-3107DD512A22}" destId="{E5854EE2-7F23-41A1-8D19-B44CF92141D9}" srcOrd="2" destOrd="0" presId="urn:microsoft.com/office/officeart/2005/8/layout/hierarchy2"/>
    <dgm:cxn modelId="{EE0CA6BA-90DF-474E-992B-6221E015F0AC}" type="presParOf" srcId="{E5854EE2-7F23-41A1-8D19-B44CF92141D9}" destId="{18A3075F-1DFD-4758-B1D7-69D9A562ECF3}" srcOrd="0" destOrd="0" presId="urn:microsoft.com/office/officeart/2005/8/layout/hierarchy2"/>
    <dgm:cxn modelId="{AF2CAD8F-B892-4129-86F7-A4C3AD8CD595}" type="presParOf" srcId="{802027F1-8725-41CA-82E2-3107DD512A22}" destId="{917F958A-9880-4CEA-93A8-E0FDFAAB8B07}" srcOrd="3" destOrd="0" presId="urn:microsoft.com/office/officeart/2005/8/layout/hierarchy2"/>
    <dgm:cxn modelId="{560F8E57-0940-499C-B471-C3229272533B}" type="presParOf" srcId="{917F958A-9880-4CEA-93A8-E0FDFAAB8B07}" destId="{92B162B8-D83F-46F0-AC04-A697EE50FBD0}" srcOrd="0" destOrd="0" presId="urn:microsoft.com/office/officeart/2005/8/layout/hierarchy2"/>
    <dgm:cxn modelId="{3B6A214D-4AC8-4107-A131-36BB7738F572}" type="presParOf" srcId="{917F958A-9880-4CEA-93A8-E0FDFAAB8B07}" destId="{DBF3112B-3715-478F-8E2A-1530B13A6E48}" srcOrd="1" destOrd="0" presId="urn:microsoft.com/office/officeart/2005/8/layout/hierarchy2"/>
    <dgm:cxn modelId="{1827FD62-98B6-416B-852B-42F1601D569C}" type="presParOf" srcId="{802027F1-8725-41CA-82E2-3107DD512A22}" destId="{7B937CF4-DAD6-4BFE-9A15-D270823C74DD}" srcOrd="4" destOrd="0" presId="urn:microsoft.com/office/officeart/2005/8/layout/hierarchy2"/>
    <dgm:cxn modelId="{D9ED146B-4C48-4D69-B780-CC4B9246612B}" type="presParOf" srcId="{7B937CF4-DAD6-4BFE-9A15-D270823C74DD}" destId="{899CB6D4-5E69-40CA-817E-09C8119083A4}" srcOrd="0" destOrd="0" presId="urn:microsoft.com/office/officeart/2005/8/layout/hierarchy2"/>
    <dgm:cxn modelId="{4025AAC0-5CC7-4C58-8245-572B855BED45}" type="presParOf" srcId="{802027F1-8725-41CA-82E2-3107DD512A22}" destId="{E7057E6B-FBD9-45CE-9234-D2BEDFD89914}" srcOrd="5" destOrd="0" presId="urn:microsoft.com/office/officeart/2005/8/layout/hierarchy2"/>
    <dgm:cxn modelId="{745E1706-0AAD-4117-9A02-B9D5BA64C41F}" type="presParOf" srcId="{E7057E6B-FBD9-45CE-9234-D2BEDFD89914}" destId="{E2ECA88E-6364-4474-BDA7-2FA0511F9EEF}" srcOrd="0" destOrd="0" presId="urn:microsoft.com/office/officeart/2005/8/layout/hierarchy2"/>
    <dgm:cxn modelId="{DC3AD3E6-1AD6-45AD-8082-322ECB106CA7}" type="presParOf" srcId="{E7057E6B-FBD9-45CE-9234-D2BEDFD89914}" destId="{7EB9537A-5576-4854-BFE9-12DDC4F32C48}" srcOrd="1" destOrd="0" presId="urn:microsoft.com/office/officeart/2005/8/layout/hierarchy2"/>
    <dgm:cxn modelId="{9CEA9CC2-E6FF-4F19-A27C-6482DBA6A7A3}" type="presParOf" srcId="{A7DA32AE-5EB1-4173-B6E0-0C04957FC842}" destId="{97D99FD1-8842-4C9A-851C-20A1A9EACCCA}" srcOrd="6" destOrd="0" presId="urn:microsoft.com/office/officeart/2005/8/layout/hierarchy2"/>
    <dgm:cxn modelId="{53343D1A-1A57-455B-AB03-ECAC93527B45}" type="presParOf" srcId="{97D99FD1-8842-4C9A-851C-20A1A9EACCCA}" destId="{3B905C71-4CF9-4CDE-9EFD-A6A7AD174184}" srcOrd="0" destOrd="0" presId="urn:microsoft.com/office/officeart/2005/8/layout/hierarchy2"/>
    <dgm:cxn modelId="{31CE27B8-845C-478C-A4D1-5F2E19C0CECF}" type="presParOf" srcId="{A7DA32AE-5EB1-4173-B6E0-0C04957FC842}" destId="{FB34D84C-1926-4B5A-88E4-C5C222761198}" srcOrd="7" destOrd="0" presId="urn:microsoft.com/office/officeart/2005/8/layout/hierarchy2"/>
    <dgm:cxn modelId="{EDFF06EF-D90E-43CD-A587-7FC16BF788CC}" type="presParOf" srcId="{FB34D84C-1926-4B5A-88E4-C5C222761198}" destId="{C75D79B8-67BF-4904-8914-E0A23181BFAE}" srcOrd="0" destOrd="0" presId="urn:microsoft.com/office/officeart/2005/8/layout/hierarchy2"/>
    <dgm:cxn modelId="{4205E8FB-C063-4451-8493-7182520FE364}" type="presParOf" srcId="{FB34D84C-1926-4B5A-88E4-C5C222761198}" destId="{64167AA0-7563-4326-91A6-CD2C11D8A06F}" srcOrd="1" destOrd="0" presId="urn:microsoft.com/office/officeart/2005/8/layout/hierarchy2"/>
    <dgm:cxn modelId="{3692CF9C-0CE7-4BA4-9356-F210A76A9F06}" type="presParOf" srcId="{64167AA0-7563-4326-91A6-CD2C11D8A06F}" destId="{222D2530-B665-40DB-9BB3-02900C494895}" srcOrd="0" destOrd="0" presId="urn:microsoft.com/office/officeart/2005/8/layout/hierarchy2"/>
    <dgm:cxn modelId="{AA07B5AF-A72C-47D8-A3F0-A1DF76719B79}" type="presParOf" srcId="{222D2530-B665-40DB-9BB3-02900C494895}" destId="{A05FB9DB-8755-4ADD-899D-EC2C202507CC}" srcOrd="0" destOrd="0" presId="urn:microsoft.com/office/officeart/2005/8/layout/hierarchy2"/>
    <dgm:cxn modelId="{FC788DF5-F243-4A06-A390-222E6FC14A61}" type="presParOf" srcId="{64167AA0-7563-4326-91A6-CD2C11D8A06F}" destId="{CF008CA8-7648-4B52-8E33-5FF0C804B9D2}" srcOrd="1" destOrd="0" presId="urn:microsoft.com/office/officeart/2005/8/layout/hierarchy2"/>
    <dgm:cxn modelId="{712E53B6-132D-4AF2-9FA9-6071DAC6E4F4}" type="presParOf" srcId="{CF008CA8-7648-4B52-8E33-5FF0C804B9D2}" destId="{D1000099-80EF-41CE-8A76-0B63EE9981B4}" srcOrd="0" destOrd="0" presId="urn:microsoft.com/office/officeart/2005/8/layout/hierarchy2"/>
    <dgm:cxn modelId="{F8ABD0BE-A2EE-473D-8F0B-08C53C312859}" type="presParOf" srcId="{CF008CA8-7648-4B52-8E33-5FF0C804B9D2}" destId="{7BAF3D12-07DB-434E-972F-D216C050757B}" srcOrd="1" destOrd="0" presId="urn:microsoft.com/office/officeart/2005/8/layout/hierarchy2"/>
    <dgm:cxn modelId="{DEAB0F97-361D-4EEA-BF12-CB619E03D29A}" type="presParOf" srcId="{A7DA32AE-5EB1-4173-B6E0-0C04957FC842}" destId="{BA3D464E-289D-4B82-8828-1DA7E4C84B31}" srcOrd="8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9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5A161BEA-ECE5-4D8B-B3EE-2DF04AD49320}" type="presParOf" srcId="{4409E818-1853-4A8B-9DA7-FC26013CB47A}" destId="{64C84B2F-2927-4C00-9823-42019BAD511B}" srcOrd="0" destOrd="0" presId="urn:microsoft.com/office/officeart/2005/8/layout/hierarchy2"/>
    <dgm:cxn modelId="{53A13ACF-17AC-4A4C-A461-9C7206C28E19}" type="presParOf" srcId="{64C84B2F-2927-4C00-9823-42019BAD511B}" destId="{824D8C86-A44F-48DD-80BD-324608267796}" srcOrd="0" destOrd="0" presId="urn:microsoft.com/office/officeart/2005/8/layout/hierarchy2"/>
    <dgm:cxn modelId="{7930CB5D-1779-427D-9ED6-F8972CB49343}" type="presParOf" srcId="{4409E818-1853-4A8B-9DA7-FC26013CB47A}" destId="{D3B6F9FD-6661-426A-80D4-994725BA1F0C}" srcOrd="1" destOrd="0" presId="urn:microsoft.com/office/officeart/2005/8/layout/hierarchy2"/>
    <dgm:cxn modelId="{25AD0C34-7940-4677-84F9-5B6526C65220}" type="presParOf" srcId="{D3B6F9FD-6661-426A-80D4-994725BA1F0C}" destId="{8D49E0EA-8314-4428-AA3A-4CCB1ED6ED3C}" srcOrd="0" destOrd="0" presId="urn:microsoft.com/office/officeart/2005/8/layout/hierarchy2"/>
    <dgm:cxn modelId="{5CCD2BFC-2A72-4C52-A305-BD5D728D398F}" type="presParOf" srcId="{D3B6F9FD-6661-426A-80D4-994725BA1F0C}" destId="{E02D9794-9E87-49BF-A0FB-361A0EF48A9F}" srcOrd="1" destOrd="0" presId="urn:microsoft.com/office/officeart/2005/8/layout/hierarchy2"/>
    <dgm:cxn modelId="{29DD20F4-1ACF-4390-9B82-DBB8048C5E52}" type="presParOf" srcId="{4409E818-1853-4A8B-9DA7-FC26013CB47A}" destId="{B9C4D3AE-B7A1-4BB8-BF5C-3BC98C3DCA8C}" srcOrd="2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3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5E4BBF3-372A-439C-ADF8-71372BB77515}" type="presParOf" srcId="{4409E818-1853-4A8B-9DA7-FC26013CB47A}" destId="{E5BC9441-1802-42F5-AB29-2028D0034922}" srcOrd="4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5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2p</a:t>
          </a:r>
          <a:r>
            <a:rPr lang="nl-NL" baseline="30000" dirty="0"/>
            <a:t>5</a:t>
          </a:r>
          <a:r>
            <a:rPr lang="nl-NL" dirty="0"/>
            <a:t>3d</a:t>
          </a:r>
          <a:r>
            <a:rPr lang="nl-NL" baseline="30000" dirty="0"/>
            <a:t>9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P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5E11F3CF-B4DF-476C-ACEE-63C5C6127CCE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endParaRPr lang="en-US" dirty="0"/>
        </a:p>
      </dgm:t>
    </dgm:pt>
    <dgm:pt modelId="{76ADE617-1F4A-4A00-9093-CCA48BAFEDA7}" type="parTrans" cxnId="{420BBFC7-5102-48EF-AAC8-C86DFCCBAAB3}">
      <dgm:prSet/>
      <dgm:spPr/>
      <dgm:t>
        <a:bodyPr/>
        <a:lstStyle/>
        <a:p>
          <a:endParaRPr lang="en-US"/>
        </a:p>
      </dgm:t>
    </dgm:pt>
    <dgm:pt modelId="{2C6156E0-6940-4E21-9B9C-98ED59CEAA08}" type="sibTrans" cxnId="{420BBFC7-5102-48EF-AAC8-C86DFCCBAAB3}">
      <dgm:prSet/>
      <dgm:spPr/>
      <dgm:t>
        <a:bodyPr/>
        <a:lstStyle/>
        <a:p>
          <a:endParaRPr lang="en-US"/>
        </a:p>
      </dgm:t>
    </dgm:pt>
    <dgm:pt modelId="{E2BDAF4E-AB2A-43EF-B99E-8FC402C36E85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endParaRPr lang="en-US" dirty="0"/>
        </a:p>
      </dgm:t>
    </dgm:pt>
    <dgm:pt modelId="{D47912ED-E69A-4193-9129-1E0D4C183939}" type="parTrans" cxnId="{7FF135A8-97DF-4E9A-8C5D-F9261B72595A}">
      <dgm:prSet/>
      <dgm:spPr/>
      <dgm:t>
        <a:bodyPr/>
        <a:lstStyle/>
        <a:p>
          <a:endParaRPr lang="en-US"/>
        </a:p>
      </dgm:t>
    </dgm:pt>
    <dgm:pt modelId="{5A263A8C-7774-415B-AD56-9B774ECE2B25}" type="sibTrans" cxnId="{7FF135A8-97DF-4E9A-8C5D-F9261B72595A}">
      <dgm:prSet/>
      <dgm:spPr/>
      <dgm:t>
        <a:bodyPr/>
        <a:lstStyle/>
        <a:p>
          <a:endParaRPr lang="en-US"/>
        </a:p>
      </dgm:t>
    </dgm:pt>
    <dgm:pt modelId="{F889B0F4-0C22-4CBE-B312-0848DF50CA5C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endParaRPr lang="en-US" dirty="0"/>
        </a:p>
      </dgm:t>
    </dgm:pt>
    <dgm:pt modelId="{24E9822F-1F3F-4282-B5E9-8B88376FDA89}" type="parTrans" cxnId="{2D8931A1-4440-4726-B072-A1160298FCA3}">
      <dgm:prSet/>
      <dgm:spPr/>
      <dgm:t>
        <a:bodyPr/>
        <a:lstStyle/>
        <a:p>
          <a:endParaRPr lang="en-US"/>
        </a:p>
      </dgm:t>
    </dgm:pt>
    <dgm:pt modelId="{F3075830-3057-4F6A-B00D-E7E649D283D3}" type="sibTrans" cxnId="{2D8931A1-4440-4726-B072-A1160298FCA3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9A202CAD-248C-4716-BDFF-697AB96517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2</a:t>
          </a:r>
          <a:endParaRPr lang="en-US" baseline="-25000" dirty="0"/>
        </a:p>
      </dgm:t>
    </dgm:pt>
    <dgm:pt modelId="{9AE9E0C5-20F1-450F-B588-C4451B72BE9F}" type="parTrans" cxnId="{D04D2240-FF7A-43CC-9468-820BFBA5261F}">
      <dgm:prSet/>
      <dgm:spPr/>
      <dgm:t>
        <a:bodyPr/>
        <a:lstStyle/>
        <a:p>
          <a:endParaRPr lang="en-US"/>
        </a:p>
      </dgm:t>
    </dgm:pt>
    <dgm:pt modelId="{2E20FF58-E1A8-4B7C-8F45-93ED5B9A0F00}" type="sibTrans" cxnId="{D04D2240-FF7A-43CC-9468-820BFBA5261F}">
      <dgm:prSet/>
      <dgm:spPr/>
      <dgm:t>
        <a:bodyPr/>
        <a:lstStyle/>
        <a:p>
          <a:endParaRPr lang="en-US"/>
        </a:p>
      </dgm:t>
    </dgm:pt>
    <dgm:pt modelId="{3861423A-4DC9-489C-AE8C-34E9125D2046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F44CEE6F-2C3C-49E9-989D-6FBAD0183F4D}" type="parTrans" cxnId="{4FBE5579-5E08-45EF-9980-AAD50A1743E3}">
      <dgm:prSet/>
      <dgm:spPr/>
      <dgm:t>
        <a:bodyPr/>
        <a:lstStyle/>
        <a:p>
          <a:endParaRPr lang="en-US"/>
        </a:p>
      </dgm:t>
    </dgm:pt>
    <dgm:pt modelId="{8298B536-7815-4E88-B35E-4C4BC4A21DBF}" type="sibTrans" cxnId="{4FBE5579-5E08-45EF-9980-AAD50A1743E3}">
      <dgm:prSet/>
      <dgm:spPr/>
      <dgm:t>
        <a:bodyPr/>
        <a:lstStyle/>
        <a:p>
          <a:endParaRPr lang="en-US"/>
        </a:p>
      </dgm:t>
    </dgm:pt>
    <dgm:pt modelId="{184F23D8-5D0E-41E2-B13D-FDD5F321AB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2A4BB7C3-791F-4520-8953-104C18351559}" type="parTrans" cxnId="{BAA39CE3-F898-4EE8-986F-7BE1EC19B78A}">
      <dgm:prSet/>
      <dgm:spPr/>
      <dgm:t>
        <a:bodyPr/>
        <a:lstStyle/>
        <a:p>
          <a:endParaRPr lang="en-US"/>
        </a:p>
      </dgm:t>
    </dgm:pt>
    <dgm:pt modelId="{6DFF6188-39A7-44BA-B92B-0A1C1866B1CB}" type="sibTrans" cxnId="{BAA39CE3-F898-4EE8-986F-7BE1EC19B78A}">
      <dgm:prSet/>
      <dgm:spPr/>
      <dgm:t>
        <a:bodyPr/>
        <a:lstStyle/>
        <a:p>
          <a:endParaRPr lang="en-US"/>
        </a:p>
      </dgm:t>
    </dgm:pt>
    <dgm:pt modelId="{D4FCFB89-290D-4A43-B957-C7CDC4010B6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0</a:t>
          </a:r>
          <a:endParaRPr lang="en-US" baseline="-25000" dirty="0"/>
        </a:p>
      </dgm:t>
    </dgm:pt>
    <dgm:pt modelId="{410C23BC-07D0-4A2D-A3C1-ACFC02A50490}" type="parTrans" cxnId="{6C83FE1A-35E4-43BB-86B5-6EFE5D7BF23E}">
      <dgm:prSet/>
      <dgm:spPr/>
      <dgm:t>
        <a:bodyPr/>
        <a:lstStyle/>
        <a:p>
          <a:endParaRPr lang="en-US"/>
        </a:p>
      </dgm:t>
    </dgm:pt>
    <dgm:pt modelId="{753A0E8F-1023-476C-8E70-8A34A98BD067}" type="sibTrans" cxnId="{6C83FE1A-35E4-43BB-86B5-6EFE5D7BF23E}">
      <dgm:prSet/>
      <dgm:spPr/>
      <dgm:t>
        <a:bodyPr/>
        <a:lstStyle/>
        <a:p>
          <a:endParaRPr lang="en-US"/>
        </a:p>
      </dgm:t>
    </dgm:pt>
    <dgm:pt modelId="{1FECF7E7-390A-4014-97CD-B0B6CD7B845B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4</a:t>
          </a:r>
          <a:endParaRPr lang="en-US" baseline="-25000" dirty="0"/>
        </a:p>
      </dgm:t>
    </dgm:pt>
    <dgm:pt modelId="{D2515A8C-57EC-4D2C-B6D4-2448E542231B}" type="parTrans" cxnId="{3C9672EE-CA82-4096-9371-BB07A9153D68}">
      <dgm:prSet/>
      <dgm:spPr/>
      <dgm:t>
        <a:bodyPr/>
        <a:lstStyle/>
        <a:p>
          <a:endParaRPr lang="en-US"/>
        </a:p>
      </dgm:t>
    </dgm:pt>
    <dgm:pt modelId="{4D529C2F-220F-4948-8923-E29EB0B2FDC5}" type="sibTrans" cxnId="{3C9672EE-CA82-4096-9371-BB07A9153D68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2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AA1DB2F-0533-4B49-8CAC-C30F66AA04CA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3</a:t>
          </a:r>
          <a:endParaRPr lang="en-US" baseline="-25000" dirty="0"/>
        </a:p>
      </dgm:t>
    </dgm:pt>
    <dgm:pt modelId="{9441FF3F-C394-43E3-95A0-0014CEE55C19}" type="parTrans" cxnId="{AEBD583B-67A0-4967-955B-3A5672685685}">
      <dgm:prSet/>
      <dgm:spPr/>
      <dgm:t>
        <a:bodyPr/>
        <a:lstStyle/>
        <a:p>
          <a:endParaRPr lang="en-US"/>
        </a:p>
      </dgm:t>
    </dgm:pt>
    <dgm:pt modelId="{682D439E-A5A6-4FB8-B103-2F04CA7FE171}" type="sibTrans" cxnId="{AEBD583B-67A0-4967-955B-3A5672685685}">
      <dgm:prSet/>
      <dgm:spPr/>
      <dgm:t>
        <a:bodyPr/>
        <a:lstStyle/>
        <a:p>
          <a:endParaRPr lang="en-US"/>
        </a:p>
      </dgm:t>
    </dgm:pt>
    <dgm:pt modelId="{56684FA6-C151-4A62-89A2-60D00C382389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F</a:t>
          </a:r>
          <a:endParaRPr lang="en-US" dirty="0"/>
        </a:p>
      </dgm:t>
    </dgm:pt>
    <dgm:pt modelId="{9D7DCDBD-A8E1-4DD2-91C2-420A2C7BB0A1}" type="parTrans" cxnId="{808E506E-2EC4-4B18-AAD1-71505F51852C}">
      <dgm:prSet/>
      <dgm:spPr/>
      <dgm:t>
        <a:bodyPr/>
        <a:lstStyle/>
        <a:p>
          <a:endParaRPr lang="en-US"/>
        </a:p>
      </dgm:t>
    </dgm:pt>
    <dgm:pt modelId="{FA4D14D4-3552-42A1-9F0F-711FD3995501}" type="sibTrans" cxnId="{808E506E-2EC4-4B18-AAD1-71505F51852C}">
      <dgm:prSet/>
      <dgm:spPr/>
      <dgm:t>
        <a:bodyPr/>
        <a:lstStyle/>
        <a:p>
          <a:endParaRPr lang="en-US"/>
        </a:p>
      </dgm:t>
    </dgm:pt>
    <dgm:pt modelId="{5750667A-1C60-4C53-A62E-73F1BA69F7AB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73102528-8853-4162-BB02-AC4C8E6CF670}" type="parTrans" cxnId="{56914230-5432-4605-B0BF-6E583C151CB2}">
      <dgm:prSet/>
      <dgm:spPr/>
      <dgm:t>
        <a:bodyPr/>
        <a:lstStyle/>
        <a:p>
          <a:endParaRPr lang="en-US"/>
        </a:p>
      </dgm:t>
    </dgm:pt>
    <dgm:pt modelId="{E736DF3E-90D3-4602-BA3F-269C9E903376}" type="sibTrans" cxnId="{56914230-5432-4605-B0BF-6E583C151CB2}">
      <dgm:prSet/>
      <dgm:spPr/>
      <dgm:t>
        <a:bodyPr/>
        <a:lstStyle/>
        <a:p>
          <a:endParaRPr lang="en-US"/>
        </a:p>
      </dgm:t>
    </dgm:pt>
    <dgm:pt modelId="{C9704DBF-4A83-410A-9FCE-C914B2284B8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1</a:t>
          </a:r>
          <a:endParaRPr lang="en-US" baseline="-25000" dirty="0"/>
        </a:p>
      </dgm:t>
    </dgm:pt>
    <dgm:pt modelId="{2653AE50-CC7B-4B3A-809E-D7B2A071A9F3}" type="parTrans" cxnId="{E36D1D23-8B5A-4DE5-975D-01597A5554AE}">
      <dgm:prSet/>
      <dgm:spPr/>
      <dgm:t>
        <a:bodyPr/>
        <a:lstStyle/>
        <a:p>
          <a:endParaRPr lang="en-US"/>
        </a:p>
      </dgm:t>
    </dgm:pt>
    <dgm:pt modelId="{2DD9FC81-19DC-495E-8F1C-F44CF5D539A7}" type="sibTrans" cxnId="{E36D1D23-8B5A-4DE5-975D-01597A5554AE}">
      <dgm:prSet/>
      <dgm:spPr/>
      <dgm:t>
        <a:bodyPr/>
        <a:lstStyle/>
        <a:p>
          <a:endParaRPr lang="en-US"/>
        </a:p>
      </dgm:t>
    </dgm:pt>
    <dgm:pt modelId="{05B8CF1E-D06F-49FD-A2C2-AA83D2BE6CF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97C88FEC-21A2-4F26-B55E-5B4F7A039314}" type="parTrans" cxnId="{2926B5E8-77DA-4B9A-8DDC-C59CDD995553}">
      <dgm:prSet/>
      <dgm:spPr/>
      <dgm:t>
        <a:bodyPr/>
        <a:lstStyle/>
        <a:p>
          <a:endParaRPr lang="en-US"/>
        </a:p>
      </dgm:t>
    </dgm:pt>
    <dgm:pt modelId="{534CF6B2-0EBE-4ECD-B9E4-B3D992F9E071}" type="sibTrans" cxnId="{2926B5E8-77DA-4B9A-8DDC-C59CDD995553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6"/>
      <dgm:spPr/>
    </dgm:pt>
    <dgm:pt modelId="{DA7691F1-E60E-4589-BB9C-1E7E1FAB263F}" type="pres">
      <dgm:prSet presAssocID="{604B3515-858C-4F26-85CF-BEE3D8AE4F54}" presName="connTx" presStyleLbl="parChTrans1D2" presStyleIdx="0" presStyleCnt="6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6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12"/>
      <dgm:spPr/>
    </dgm:pt>
    <dgm:pt modelId="{D5D1FD17-72C6-43BE-A348-721B4695F8E8}" type="pres">
      <dgm:prSet presAssocID="{AA2449C1-BDD9-44F3-A114-C522198FC25C}" presName="connTx" presStyleLbl="parChTrans1D3" presStyleIdx="0" presStyleCnt="12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12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6E920E4F-CDA2-4486-B606-4EB43E565F68}" type="pres">
      <dgm:prSet presAssocID="{76ADE617-1F4A-4A00-9093-CCA48BAFEDA7}" presName="conn2-1" presStyleLbl="parChTrans1D2" presStyleIdx="1" presStyleCnt="6"/>
      <dgm:spPr/>
    </dgm:pt>
    <dgm:pt modelId="{E1F73475-D636-4D7A-945B-80BB20244334}" type="pres">
      <dgm:prSet presAssocID="{76ADE617-1F4A-4A00-9093-CCA48BAFEDA7}" presName="connTx" presStyleLbl="parChTrans1D2" presStyleIdx="1" presStyleCnt="6"/>
      <dgm:spPr/>
    </dgm:pt>
    <dgm:pt modelId="{750C7CDF-9B2B-4CA1-A39D-C8C92D65CA9F}" type="pres">
      <dgm:prSet presAssocID="{5E11F3CF-B4DF-476C-ACEE-63C5C6127CCE}" presName="root2" presStyleCnt="0"/>
      <dgm:spPr/>
    </dgm:pt>
    <dgm:pt modelId="{10A9CC70-7E08-47D7-9DF8-3F77C1EB5032}" type="pres">
      <dgm:prSet presAssocID="{5E11F3CF-B4DF-476C-ACEE-63C5C6127CCE}" presName="LevelTwoTextNode" presStyleLbl="node2" presStyleIdx="1" presStyleCnt="6">
        <dgm:presLayoutVars>
          <dgm:chPref val="3"/>
        </dgm:presLayoutVars>
      </dgm:prSet>
      <dgm:spPr/>
    </dgm:pt>
    <dgm:pt modelId="{F4F8FA51-B27E-4EE7-909E-AB2B569998EC}" type="pres">
      <dgm:prSet presAssocID="{5E11F3CF-B4DF-476C-ACEE-63C5C6127CCE}" presName="level3hierChild" presStyleCnt="0"/>
      <dgm:spPr/>
    </dgm:pt>
    <dgm:pt modelId="{B38BFFE3-546E-4995-B6FF-14FEBA1D14A7}" type="pres">
      <dgm:prSet presAssocID="{F44CEE6F-2C3C-49E9-989D-6FBAD0183F4D}" presName="conn2-1" presStyleLbl="parChTrans1D3" presStyleIdx="1" presStyleCnt="12"/>
      <dgm:spPr/>
    </dgm:pt>
    <dgm:pt modelId="{41B77EFB-DD8D-45AA-9C0D-9D726E7D9C04}" type="pres">
      <dgm:prSet presAssocID="{F44CEE6F-2C3C-49E9-989D-6FBAD0183F4D}" presName="connTx" presStyleLbl="parChTrans1D3" presStyleIdx="1" presStyleCnt="12"/>
      <dgm:spPr/>
    </dgm:pt>
    <dgm:pt modelId="{1574BE6E-A732-4F55-AC2C-D4768526D381}" type="pres">
      <dgm:prSet presAssocID="{3861423A-4DC9-489C-AE8C-34E9125D2046}" presName="root2" presStyleCnt="0"/>
      <dgm:spPr/>
    </dgm:pt>
    <dgm:pt modelId="{52D0533B-D696-4819-86F4-11CE1590F981}" type="pres">
      <dgm:prSet presAssocID="{3861423A-4DC9-489C-AE8C-34E9125D2046}" presName="LevelTwoTextNode" presStyleLbl="node3" presStyleIdx="1" presStyleCnt="12">
        <dgm:presLayoutVars>
          <dgm:chPref val="3"/>
        </dgm:presLayoutVars>
      </dgm:prSet>
      <dgm:spPr/>
    </dgm:pt>
    <dgm:pt modelId="{6409166F-9E73-49CA-93CF-1E37367EA6B6}" type="pres">
      <dgm:prSet presAssocID="{3861423A-4DC9-489C-AE8C-34E9125D2046}" presName="level3hierChild" presStyleCnt="0"/>
      <dgm:spPr/>
    </dgm:pt>
    <dgm:pt modelId="{28D3D173-9C1C-4CD0-9F5A-66116336EF5C}" type="pres">
      <dgm:prSet presAssocID="{9D7DCDBD-A8E1-4DD2-91C2-420A2C7BB0A1}" presName="conn2-1" presStyleLbl="parChTrans1D2" presStyleIdx="2" presStyleCnt="6"/>
      <dgm:spPr/>
    </dgm:pt>
    <dgm:pt modelId="{8DAB1AD7-3E8B-44CE-BCD8-F10857D444F9}" type="pres">
      <dgm:prSet presAssocID="{9D7DCDBD-A8E1-4DD2-91C2-420A2C7BB0A1}" presName="connTx" presStyleLbl="parChTrans1D2" presStyleIdx="2" presStyleCnt="6"/>
      <dgm:spPr/>
    </dgm:pt>
    <dgm:pt modelId="{8629C430-D203-4116-AC13-B60A0F3FD9B9}" type="pres">
      <dgm:prSet presAssocID="{56684FA6-C151-4A62-89A2-60D00C382389}" presName="root2" presStyleCnt="0"/>
      <dgm:spPr/>
    </dgm:pt>
    <dgm:pt modelId="{574987DB-E2D3-4AC0-968E-070B2EE60C62}" type="pres">
      <dgm:prSet presAssocID="{56684FA6-C151-4A62-89A2-60D00C382389}" presName="LevelTwoTextNode" presStyleLbl="node2" presStyleIdx="2" presStyleCnt="6">
        <dgm:presLayoutVars>
          <dgm:chPref val="3"/>
        </dgm:presLayoutVars>
      </dgm:prSet>
      <dgm:spPr/>
    </dgm:pt>
    <dgm:pt modelId="{69B8CE95-FFAD-4079-8548-E20CFD1618F1}" type="pres">
      <dgm:prSet presAssocID="{56684FA6-C151-4A62-89A2-60D00C382389}" presName="level3hierChild" presStyleCnt="0"/>
      <dgm:spPr/>
    </dgm:pt>
    <dgm:pt modelId="{6D46E4D6-224D-463B-B7C2-CEB80F090A6D}" type="pres">
      <dgm:prSet presAssocID="{73102528-8853-4162-BB02-AC4C8E6CF670}" presName="conn2-1" presStyleLbl="parChTrans1D3" presStyleIdx="2" presStyleCnt="12"/>
      <dgm:spPr/>
    </dgm:pt>
    <dgm:pt modelId="{30461BCD-650A-4C35-9B4A-D8A7A30E2399}" type="pres">
      <dgm:prSet presAssocID="{73102528-8853-4162-BB02-AC4C8E6CF670}" presName="connTx" presStyleLbl="parChTrans1D3" presStyleIdx="2" presStyleCnt="12"/>
      <dgm:spPr/>
    </dgm:pt>
    <dgm:pt modelId="{3C7AE3BF-F450-458C-A4FC-63C57584066F}" type="pres">
      <dgm:prSet presAssocID="{5750667A-1C60-4C53-A62E-73F1BA69F7AB}" presName="root2" presStyleCnt="0"/>
      <dgm:spPr/>
    </dgm:pt>
    <dgm:pt modelId="{BC1690DF-C3EC-4E83-9466-C968988466AA}" type="pres">
      <dgm:prSet presAssocID="{5750667A-1C60-4C53-A62E-73F1BA69F7AB}" presName="LevelTwoTextNode" presStyleLbl="node3" presStyleIdx="2" presStyleCnt="12">
        <dgm:presLayoutVars>
          <dgm:chPref val="3"/>
        </dgm:presLayoutVars>
      </dgm:prSet>
      <dgm:spPr/>
    </dgm:pt>
    <dgm:pt modelId="{24E9E093-7899-49B7-B20D-EE7FC6ED5AB8}" type="pres">
      <dgm:prSet presAssocID="{5750667A-1C60-4C53-A62E-73F1BA69F7AB}" presName="level3hierChild" presStyleCnt="0"/>
      <dgm:spPr/>
    </dgm:pt>
    <dgm:pt modelId="{9A633CD4-F8EB-47D3-8A19-0346A283C95E}" type="pres">
      <dgm:prSet presAssocID="{D47912ED-E69A-4193-9129-1E0D4C183939}" presName="conn2-1" presStyleLbl="parChTrans1D2" presStyleIdx="3" presStyleCnt="6"/>
      <dgm:spPr/>
    </dgm:pt>
    <dgm:pt modelId="{B5ADB05D-F030-4011-B7B5-4D6D3DF257E5}" type="pres">
      <dgm:prSet presAssocID="{D47912ED-E69A-4193-9129-1E0D4C183939}" presName="connTx" presStyleLbl="parChTrans1D2" presStyleIdx="3" presStyleCnt="6"/>
      <dgm:spPr/>
    </dgm:pt>
    <dgm:pt modelId="{A4C35639-0BA7-40E3-BC64-99A395DE7E0B}" type="pres">
      <dgm:prSet presAssocID="{E2BDAF4E-AB2A-43EF-B99E-8FC402C36E85}" presName="root2" presStyleCnt="0"/>
      <dgm:spPr/>
    </dgm:pt>
    <dgm:pt modelId="{D9A95E16-EFFB-4C5D-9186-A33EBEF1B645}" type="pres">
      <dgm:prSet presAssocID="{E2BDAF4E-AB2A-43EF-B99E-8FC402C36E85}" presName="LevelTwoTextNode" presStyleLbl="node2" presStyleIdx="3" presStyleCnt="6">
        <dgm:presLayoutVars>
          <dgm:chPref val="3"/>
        </dgm:presLayoutVars>
      </dgm:prSet>
      <dgm:spPr/>
    </dgm:pt>
    <dgm:pt modelId="{802027F1-8725-41CA-82E2-3107DD512A22}" type="pres">
      <dgm:prSet presAssocID="{E2BDAF4E-AB2A-43EF-B99E-8FC402C36E85}" presName="level3hierChild" presStyleCnt="0"/>
      <dgm:spPr/>
    </dgm:pt>
    <dgm:pt modelId="{1C75592D-0442-4FB6-8C0A-AB674BA0A542}" type="pres">
      <dgm:prSet presAssocID="{9AE9E0C5-20F1-450F-B588-C4451B72BE9F}" presName="conn2-1" presStyleLbl="parChTrans1D3" presStyleIdx="3" presStyleCnt="12"/>
      <dgm:spPr/>
    </dgm:pt>
    <dgm:pt modelId="{22FD5A11-219A-4436-AFD8-7B0D810F471E}" type="pres">
      <dgm:prSet presAssocID="{9AE9E0C5-20F1-450F-B588-C4451B72BE9F}" presName="connTx" presStyleLbl="parChTrans1D3" presStyleIdx="3" presStyleCnt="12"/>
      <dgm:spPr/>
    </dgm:pt>
    <dgm:pt modelId="{5332D232-8DA6-40F7-8EB8-2133E8B7EF95}" type="pres">
      <dgm:prSet presAssocID="{9A202CAD-248C-4716-BDFF-697AB96517E2}" presName="root2" presStyleCnt="0"/>
      <dgm:spPr/>
    </dgm:pt>
    <dgm:pt modelId="{F4FB4A4A-70D0-4CC2-B013-752F1F77DC96}" type="pres">
      <dgm:prSet presAssocID="{9A202CAD-248C-4716-BDFF-697AB96517E2}" presName="LevelTwoTextNode" presStyleLbl="node3" presStyleIdx="3" presStyleCnt="12" custLinFactNeighborX="1452" custLinFactNeighborY="-1762">
        <dgm:presLayoutVars>
          <dgm:chPref val="3"/>
        </dgm:presLayoutVars>
      </dgm:prSet>
      <dgm:spPr/>
    </dgm:pt>
    <dgm:pt modelId="{2105B7CE-B91D-4034-A761-A05C1FAC2409}" type="pres">
      <dgm:prSet presAssocID="{9A202CAD-248C-4716-BDFF-697AB96517E2}" presName="level3hierChild" presStyleCnt="0"/>
      <dgm:spPr/>
    </dgm:pt>
    <dgm:pt modelId="{E5854EE2-7F23-41A1-8D19-B44CF92141D9}" type="pres">
      <dgm:prSet presAssocID="{2A4BB7C3-791F-4520-8953-104C18351559}" presName="conn2-1" presStyleLbl="parChTrans1D3" presStyleIdx="4" presStyleCnt="12"/>
      <dgm:spPr/>
    </dgm:pt>
    <dgm:pt modelId="{18A3075F-1DFD-4758-B1D7-69D9A562ECF3}" type="pres">
      <dgm:prSet presAssocID="{2A4BB7C3-791F-4520-8953-104C18351559}" presName="connTx" presStyleLbl="parChTrans1D3" presStyleIdx="4" presStyleCnt="12"/>
      <dgm:spPr/>
    </dgm:pt>
    <dgm:pt modelId="{917F958A-9880-4CEA-93A8-E0FDFAAB8B07}" type="pres">
      <dgm:prSet presAssocID="{184F23D8-5D0E-41E2-B13D-FDD5F321ABE2}" presName="root2" presStyleCnt="0"/>
      <dgm:spPr/>
    </dgm:pt>
    <dgm:pt modelId="{92B162B8-D83F-46F0-AC04-A697EE50FBD0}" type="pres">
      <dgm:prSet presAssocID="{184F23D8-5D0E-41E2-B13D-FDD5F321ABE2}" presName="LevelTwoTextNode" presStyleLbl="node3" presStyleIdx="4" presStyleCnt="12">
        <dgm:presLayoutVars>
          <dgm:chPref val="3"/>
        </dgm:presLayoutVars>
      </dgm:prSet>
      <dgm:spPr/>
    </dgm:pt>
    <dgm:pt modelId="{DBF3112B-3715-478F-8E2A-1530B13A6E48}" type="pres">
      <dgm:prSet presAssocID="{184F23D8-5D0E-41E2-B13D-FDD5F321ABE2}" presName="level3hierChild" presStyleCnt="0"/>
      <dgm:spPr/>
    </dgm:pt>
    <dgm:pt modelId="{7B937CF4-DAD6-4BFE-9A15-D270823C74DD}" type="pres">
      <dgm:prSet presAssocID="{410C23BC-07D0-4A2D-A3C1-ACFC02A50490}" presName="conn2-1" presStyleLbl="parChTrans1D3" presStyleIdx="5" presStyleCnt="12"/>
      <dgm:spPr/>
    </dgm:pt>
    <dgm:pt modelId="{899CB6D4-5E69-40CA-817E-09C8119083A4}" type="pres">
      <dgm:prSet presAssocID="{410C23BC-07D0-4A2D-A3C1-ACFC02A50490}" presName="connTx" presStyleLbl="parChTrans1D3" presStyleIdx="5" presStyleCnt="12"/>
      <dgm:spPr/>
    </dgm:pt>
    <dgm:pt modelId="{E7057E6B-FBD9-45CE-9234-D2BEDFD89914}" type="pres">
      <dgm:prSet presAssocID="{D4FCFB89-290D-4A43-B957-C7CDC4010B6F}" presName="root2" presStyleCnt="0"/>
      <dgm:spPr/>
    </dgm:pt>
    <dgm:pt modelId="{E2ECA88E-6364-4474-BDA7-2FA0511F9EEF}" type="pres">
      <dgm:prSet presAssocID="{D4FCFB89-290D-4A43-B957-C7CDC4010B6F}" presName="LevelTwoTextNode" presStyleLbl="node3" presStyleIdx="5" presStyleCnt="12" custLinFactNeighborX="-2590" custLinFactNeighborY="-952">
        <dgm:presLayoutVars>
          <dgm:chPref val="3"/>
        </dgm:presLayoutVars>
      </dgm:prSet>
      <dgm:spPr/>
    </dgm:pt>
    <dgm:pt modelId="{7EB9537A-5576-4854-BFE9-12DDC4F32C48}" type="pres">
      <dgm:prSet presAssocID="{D4FCFB89-290D-4A43-B957-C7CDC4010B6F}" presName="level3hierChild" presStyleCnt="0"/>
      <dgm:spPr/>
    </dgm:pt>
    <dgm:pt modelId="{97D99FD1-8842-4C9A-851C-20A1A9EACCCA}" type="pres">
      <dgm:prSet presAssocID="{24E9822F-1F3F-4282-B5E9-8B88376FDA89}" presName="conn2-1" presStyleLbl="parChTrans1D2" presStyleIdx="4" presStyleCnt="6"/>
      <dgm:spPr/>
    </dgm:pt>
    <dgm:pt modelId="{3B905C71-4CF9-4CDE-9EFD-A6A7AD174184}" type="pres">
      <dgm:prSet presAssocID="{24E9822F-1F3F-4282-B5E9-8B88376FDA89}" presName="connTx" presStyleLbl="parChTrans1D2" presStyleIdx="4" presStyleCnt="6"/>
      <dgm:spPr/>
    </dgm:pt>
    <dgm:pt modelId="{FB34D84C-1926-4B5A-88E4-C5C222761198}" type="pres">
      <dgm:prSet presAssocID="{F889B0F4-0C22-4CBE-B312-0848DF50CA5C}" presName="root2" presStyleCnt="0"/>
      <dgm:spPr/>
    </dgm:pt>
    <dgm:pt modelId="{C75D79B8-67BF-4904-8914-E0A23181BFAE}" type="pres">
      <dgm:prSet presAssocID="{F889B0F4-0C22-4CBE-B312-0848DF50CA5C}" presName="LevelTwoTextNode" presStyleLbl="node2" presStyleIdx="4" presStyleCnt="6">
        <dgm:presLayoutVars>
          <dgm:chPref val="3"/>
        </dgm:presLayoutVars>
      </dgm:prSet>
      <dgm:spPr/>
    </dgm:pt>
    <dgm:pt modelId="{64167AA0-7563-4326-91A6-CD2C11D8A06F}" type="pres">
      <dgm:prSet presAssocID="{F889B0F4-0C22-4CBE-B312-0848DF50CA5C}" presName="level3hierChild" presStyleCnt="0"/>
      <dgm:spPr/>
    </dgm:pt>
    <dgm:pt modelId="{222D2530-B665-40DB-9BB3-02900C494895}" type="pres">
      <dgm:prSet presAssocID="{9441FF3F-C394-43E3-95A0-0014CEE55C19}" presName="conn2-1" presStyleLbl="parChTrans1D3" presStyleIdx="6" presStyleCnt="12"/>
      <dgm:spPr/>
    </dgm:pt>
    <dgm:pt modelId="{A05FB9DB-8755-4ADD-899D-EC2C202507CC}" type="pres">
      <dgm:prSet presAssocID="{9441FF3F-C394-43E3-95A0-0014CEE55C19}" presName="connTx" presStyleLbl="parChTrans1D3" presStyleIdx="6" presStyleCnt="12"/>
      <dgm:spPr/>
    </dgm:pt>
    <dgm:pt modelId="{CF008CA8-7648-4B52-8E33-5FF0C804B9D2}" type="pres">
      <dgm:prSet presAssocID="{9AA1DB2F-0533-4B49-8CAC-C30F66AA04CA}" presName="root2" presStyleCnt="0"/>
      <dgm:spPr/>
    </dgm:pt>
    <dgm:pt modelId="{D1000099-80EF-41CE-8A76-0B63EE9981B4}" type="pres">
      <dgm:prSet presAssocID="{9AA1DB2F-0533-4B49-8CAC-C30F66AA04CA}" presName="LevelTwoTextNode" presStyleLbl="node3" presStyleIdx="6" presStyleCnt="12">
        <dgm:presLayoutVars>
          <dgm:chPref val="3"/>
        </dgm:presLayoutVars>
      </dgm:prSet>
      <dgm:spPr/>
    </dgm:pt>
    <dgm:pt modelId="{7BAF3D12-07DB-434E-972F-D216C050757B}" type="pres">
      <dgm:prSet presAssocID="{9AA1DB2F-0533-4B49-8CAC-C30F66AA04CA}" presName="level3hierChild" presStyleCnt="0"/>
      <dgm:spPr/>
    </dgm:pt>
    <dgm:pt modelId="{4A67A7D1-0BA6-4E0A-95D7-B8362CE3886C}" type="pres">
      <dgm:prSet presAssocID="{97C88FEC-21A2-4F26-B55E-5B4F7A039314}" presName="conn2-1" presStyleLbl="parChTrans1D3" presStyleIdx="7" presStyleCnt="12"/>
      <dgm:spPr/>
    </dgm:pt>
    <dgm:pt modelId="{51277F31-4C38-4DA7-B66D-F6CE89F0EB16}" type="pres">
      <dgm:prSet presAssocID="{97C88FEC-21A2-4F26-B55E-5B4F7A039314}" presName="connTx" presStyleLbl="parChTrans1D3" presStyleIdx="7" presStyleCnt="12"/>
      <dgm:spPr/>
    </dgm:pt>
    <dgm:pt modelId="{9C9E2FFB-5E7F-48C0-8B46-4A6DB6F70A0F}" type="pres">
      <dgm:prSet presAssocID="{05B8CF1E-D06F-49FD-A2C2-AA83D2BE6CFF}" presName="root2" presStyleCnt="0"/>
      <dgm:spPr/>
    </dgm:pt>
    <dgm:pt modelId="{C588A49C-4EF0-4976-97DD-E4785518A04A}" type="pres">
      <dgm:prSet presAssocID="{05B8CF1E-D06F-49FD-A2C2-AA83D2BE6CFF}" presName="LevelTwoTextNode" presStyleLbl="node3" presStyleIdx="7" presStyleCnt="12">
        <dgm:presLayoutVars>
          <dgm:chPref val="3"/>
        </dgm:presLayoutVars>
      </dgm:prSet>
      <dgm:spPr/>
    </dgm:pt>
    <dgm:pt modelId="{437D2A78-E131-4BAD-9FFB-18CD0D2AC8BF}" type="pres">
      <dgm:prSet presAssocID="{05B8CF1E-D06F-49FD-A2C2-AA83D2BE6CFF}" presName="level3hierChild" presStyleCnt="0"/>
      <dgm:spPr/>
    </dgm:pt>
    <dgm:pt modelId="{32076BE0-816C-41CC-97CA-0AF3444842D2}" type="pres">
      <dgm:prSet presAssocID="{2653AE50-CC7B-4B3A-809E-D7B2A071A9F3}" presName="conn2-1" presStyleLbl="parChTrans1D3" presStyleIdx="8" presStyleCnt="12"/>
      <dgm:spPr/>
    </dgm:pt>
    <dgm:pt modelId="{5A479284-8E8E-4D11-BA08-AEC20A487A0A}" type="pres">
      <dgm:prSet presAssocID="{2653AE50-CC7B-4B3A-809E-D7B2A071A9F3}" presName="connTx" presStyleLbl="parChTrans1D3" presStyleIdx="8" presStyleCnt="12"/>
      <dgm:spPr/>
    </dgm:pt>
    <dgm:pt modelId="{336D9AE2-8C52-4C13-A9FC-F41876378AF3}" type="pres">
      <dgm:prSet presAssocID="{C9704DBF-4A83-410A-9FCE-C914B2284B82}" presName="root2" presStyleCnt="0"/>
      <dgm:spPr/>
    </dgm:pt>
    <dgm:pt modelId="{9F56D6E5-D9CF-4398-ABAB-95120F1C16B5}" type="pres">
      <dgm:prSet presAssocID="{C9704DBF-4A83-410A-9FCE-C914B2284B82}" presName="LevelTwoTextNode" presStyleLbl="node3" presStyleIdx="8" presStyleCnt="12">
        <dgm:presLayoutVars>
          <dgm:chPref val="3"/>
        </dgm:presLayoutVars>
      </dgm:prSet>
      <dgm:spPr/>
    </dgm:pt>
    <dgm:pt modelId="{89D9FB85-F528-4F3E-8319-347B980C39B2}" type="pres">
      <dgm:prSet presAssocID="{C9704DBF-4A83-410A-9FCE-C914B2284B82}" presName="level3hierChild" presStyleCnt="0"/>
      <dgm:spPr/>
    </dgm:pt>
    <dgm:pt modelId="{BA3D464E-289D-4B82-8828-1DA7E4C84B31}" type="pres">
      <dgm:prSet presAssocID="{D05DE39D-B67F-4503-847D-0DC1876BC0DC}" presName="conn2-1" presStyleLbl="parChTrans1D2" presStyleIdx="5" presStyleCnt="6"/>
      <dgm:spPr/>
    </dgm:pt>
    <dgm:pt modelId="{676F2599-EF12-4491-94DC-7009410FBF3E}" type="pres">
      <dgm:prSet presAssocID="{D05DE39D-B67F-4503-847D-0DC1876BC0DC}" presName="connTx" presStyleLbl="parChTrans1D2" presStyleIdx="5" presStyleCnt="6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5" presStyleCnt="6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64C84B2F-2927-4C00-9823-42019BAD511B}" type="pres">
      <dgm:prSet presAssocID="{D2515A8C-57EC-4D2C-B6D4-2448E542231B}" presName="conn2-1" presStyleLbl="parChTrans1D3" presStyleIdx="9" presStyleCnt="12"/>
      <dgm:spPr/>
    </dgm:pt>
    <dgm:pt modelId="{824D8C86-A44F-48DD-80BD-324608267796}" type="pres">
      <dgm:prSet presAssocID="{D2515A8C-57EC-4D2C-B6D4-2448E542231B}" presName="connTx" presStyleLbl="parChTrans1D3" presStyleIdx="9" presStyleCnt="12"/>
      <dgm:spPr/>
    </dgm:pt>
    <dgm:pt modelId="{D3B6F9FD-6661-426A-80D4-994725BA1F0C}" type="pres">
      <dgm:prSet presAssocID="{1FECF7E7-390A-4014-97CD-B0B6CD7B845B}" presName="root2" presStyleCnt="0"/>
      <dgm:spPr/>
    </dgm:pt>
    <dgm:pt modelId="{8D49E0EA-8314-4428-AA3A-4CCB1ED6ED3C}" type="pres">
      <dgm:prSet presAssocID="{1FECF7E7-390A-4014-97CD-B0B6CD7B845B}" presName="LevelTwoTextNode" presStyleLbl="node3" presStyleIdx="9" presStyleCnt="12" custLinFactNeighborX="-2590" custLinFactNeighborY="-952">
        <dgm:presLayoutVars>
          <dgm:chPref val="3"/>
        </dgm:presLayoutVars>
      </dgm:prSet>
      <dgm:spPr/>
    </dgm:pt>
    <dgm:pt modelId="{E02D9794-9E87-49BF-A0FB-361A0EF48A9F}" type="pres">
      <dgm:prSet presAssocID="{1FECF7E7-390A-4014-97CD-B0B6CD7B845B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10" presStyleCnt="12"/>
      <dgm:spPr/>
    </dgm:pt>
    <dgm:pt modelId="{1C5286A2-C790-4B73-8883-F98C2E56373D}" type="pres">
      <dgm:prSet presAssocID="{2D60CAA9-34BA-4E7E-97B9-5CAF2A03ABF7}" presName="connTx" presStyleLbl="parChTrans1D3" presStyleIdx="10" presStyleCnt="12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10" presStyleCnt="12" custLinFactNeighborX="-2590" custLinFactNeighborY="-952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11" presStyleCnt="12"/>
      <dgm:spPr/>
    </dgm:pt>
    <dgm:pt modelId="{B2701B3B-F1C5-499B-A8E4-9316C0D34AE8}" type="pres">
      <dgm:prSet presAssocID="{89BF19C2-4546-44EA-85B6-0E712F3610D7}" presName="connTx" presStyleLbl="parChTrans1D3" presStyleIdx="11" presStyleCnt="12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11" presStyleCnt="12" custLinFactNeighborX="-2590" custLinFactNeighborY="-952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</dgm:ptLst>
  <dgm:cxnLst>
    <dgm:cxn modelId="{D0F98907-D476-4A4C-9714-80336930DCE6}" type="presOf" srcId="{9441FF3F-C394-43E3-95A0-0014CEE55C19}" destId="{A05FB9DB-8755-4ADD-899D-EC2C202507CC}" srcOrd="1" destOrd="0" presId="urn:microsoft.com/office/officeart/2005/8/layout/hierarchy2"/>
    <dgm:cxn modelId="{9EB5390B-7C01-4979-BB01-B731187D4514}" type="presOf" srcId="{56684FA6-C151-4A62-89A2-60D00C382389}" destId="{574987DB-E2D3-4AC0-968E-070B2EE60C62}" srcOrd="0" destOrd="0" presId="urn:microsoft.com/office/officeart/2005/8/layout/hierarchy2"/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F745FB17-FCA1-48F5-B16E-FCDADA673BC4}" type="presOf" srcId="{F889B0F4-0C22-4CBE-B312-0848DF50CA5C}" destId="{C75D79B8-67BF-4904-8914-E0A23181BFAE}" srcOrd="0" destOrd="0" presId="urn:microsoft.com/office/officeart/2005/8/layout/hierarchy2"/>
    <dgm:cxn modelId="{6C83FE1A-35E4-43BB-86B5-6EFE5D7BF23E}" srcId="{E2BDAF4E-AB2A-43EF-B99E-8FC402C36E85}" destId="{D4FCFB89-290D-4A43-B957-C7CDC4010B6F}" srcOrd="2" destOrd="0" parTransId="{410C23BC-07D0-4A2D-A3C1-ACFC02A50490}" sibTransId="{753A0E8F-1023-476C-8E70-8A34A98BD067}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E36D1D23-8B5A-4DE5-975D-01597A5554AE}" srcId="{F889B0F4-0C22-4CBE-B312-0848DF50CA5C}" destId="{C9704DBF-4A83-410A-9FCE-C914B2284B82}" srcOrd="2" destOrd="0" parTransId="{2653AE50-CC7B-4B3A-809E-D7B2A071A9F3}" sibTransId="{2DD9FC81-19DC-495E-8F1C-F44CF5D539A7}"/>
    <dgm:cxn modelId="{5A603023-C66B-4575-9FF0-0CC4EB5A8299}" type="presOf" srcId="{76ADE617-1F4A-4A00-9093-CCA48BAFEDA7}" destId="{E1F73475-D636-4D7A-945B-80BB20244334}" srcOrd="1" destOrd="0" presId="urn:microsoft.com/office/officeart/2005/8/layout/hierarchy2"/>
    <dgm:cxn modelId="{332D1727-D365-4FEA-8CEA-0667E8D2B9D6}" type="presOf" srcId="{24E9822F-1F3F-4282-B5E9-8B88376FDA89}" destId="{97D99FD1-8842-4C9A-851C-20A1A9EACCCA}" srcOrd="0" destOrd="0" presId="urn:microsoft.com/office/officeart/2005/8/layout/hierarchy2"/>
    <dgm:cxn modelId="{19D17927-F310-4AC7-BE24-920B19A7B453}" type="presOf" srcId="{2653AE50-CC7B-4B3A-809E-D7B2A071A9F3}" destId="{32076BE0-816C-41CC-97CA-0AF3444842D2}" srcOrd="0" destOrd="0" presId="urn:microsoft.com/office/officeart/2005/8/layout/hierarchy2"/>
    <dgm:cxn modelId="{2195792A-08BE-40D1-A753-00C08954045B}" type="presOf" srcId="{D47912ED-E69A-4193-9129-1E0D4C183939}" destId="{9A633CD4-F8EB-47D3-8A19-0346A283C95E}" srcOrd="0" destOrd="0" presId="urn:microsoft.com/office/officeart/2005/8/layout/hierarchy2"/>
    <dgm:cxn modelId="{8475D12F-34BF-41D2-834B-2485BBD2361A}" type="presOf" srcId="{73102528-8853-4162-BB02-AC4C8E6CF670}" destId="{6D46E4D6-224D-463B-B7C2-CEB80F090A6D}" srcOrd="0" destOrd="0" presId="urn:microsoft.com/office/officeart/2005/8/layout/hierarchy2"/>
    <dgm:cxn modelId="{56914230-5432-4605-B0BF-6E583C151CB2}" srcId="{56684FA6-C151-4A62-89A2-60D00C382389}" destId="{5750667A-1C60-4C53-A62E-73F1BA69F7AB}" srcOrd="0" destOrd="0" parTransId="{73102528-8853-4162-BB02-AC4C8E6CF670}" sibTransId="{E736DF3E-90D3-4602-BA3F-269C9E903376}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AEBD583B-67A0-4967-955B-3A5672685685}" srcId="{F889B0F4-0C22-4CBE-B312-0848DF50CA5C}" destId="{9AA1DB2F-0533-4B49-8CAC-C30F66AA04CA}" srcOrd="0" destOrd="0" parTransId="{9441FF3F-C394-43E3-95A0-0014CEE55C19}" sibTransId="{682D439E-A5A6-4FB8-B103-2F04CA7FE171}"/>
    <dgm:cxn modelId="{D04D2240-FF7A-43CC-9468-820BFBA5261F}" srcId="{E2BDAF4E-AB2A-43EF-B99E-8FC402C36E85}" destId="{9A202CAD-248C-4716-BDFF-697AB96517E2}" srcOrd="0" destOrd="0" parTransId="{9AE9E0C5-20F1-450F-B588-C4451B72BE9F}" sibTransId="{2E20FF58-E1A8-4B7C-8F45-93ED5B9A0F00}"/>
    <dgm:cxn modelId="{A87ACF60-B6A0-433A-84D0-2DAC4D07D7A1}" srcId="{13B4B945-2571-42A4-B29E-580B2F6D03AB}" destId="{FA959EE2-1142-42F1-A99B-BCEF0DA99B79}" srcOrd="2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B975ED45-0878-473E-8971-C533301DB6F7}" type="presOf" srcId="{05B8CF1E-D06F-49FD-A2C2-AA83D2BE6CFF}" destId="{C588A49C-4EF0-4976-97DD-E4785518A04A}" srcOrd="0" destOrd="0" presId="urn:microsoft.com/office/officeart/2005/8/layout/hierarchy2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12D1FB46-3596-438F-B43D-591AF336904F}" type="presOf" srcId="{76ADE617-1F4A-4A00-9093-CCA48BAFEDA7}" destId="{6E920E4F-CDA2-4486-B606-4EB43E565F68}" srcOrd="0" destOrd="0" presId="urn:microsoft.com/office/officeart/2005/8/layout/hierarchy2"/>
    <dgm:cxn modelId="{81267E48-DC08-4C43-BC0E-731A2F5CA54B}" type="presOf" srcId="{1FECF7E7-390A-4014-97CD-B0B6CD7B845B}" destId="{8D49E0EA-8314-4428-AA3A-4CCB1ED6ED3C}" srcOrd="0" destOrd="0" presId="urn:microsoft.com/office/officeart/2005/8/layout/hierarchy2"/>
    <dgm:cxn modelId="{3F7C3349-680E-4B39-8730-A806CB3F03CE}" type="presOf" srcId="{5750667A-1C60-4C53-A62E-73F1BA69F7AB}" destId="{BC1690DF-C3EC-4E83-9466-C968988466AA}" srcOrd="0" destOrd="0" presId="urn:microsoft.com/office/officeart/2005/8/layout/hierarchy2"/>
    <dgm:cxn modelId="{B239CE69-194A-423C-8024-77E409945E6D}" type="presOf" srcId="{2A4BB7C3-791F-4520-8953-104C18351559}" destId="{E5854EE2-7F23-41A1-8D19-B44CF92141D9}" srcOrd="0" destOrd="0" presId="urn:microsoft.com/office/officeart/2005/8/layout/hierarchy2"/>
    <dgm:cxn modelId="{808E506E-2EC4-4B18-AAD1-71505F51852C}" srcId="{EDAD35CA-5191-4BD4-AF45-C92036793665}" destId="{56684FA6-C151-4A62-89A2-60D00C382389}" srcOrd="2" destOrd="0" parTransId="{9D7DCDBD-A8E1-4DD2-91C2-420A2C7BB0A1}" sibTransId="{FA4D14D4-3552-42A1-9F0F-711FD3995501}"/>
    <dgm:cxn modelId="{15951071-47A7-4678-A3D7-54FB2735F512}" type="presOf" srcId="{2A4BB7C3-791F-4520-8953-104C18351559}" destId="{18A3075F-1DFD-4758-B1D7-69D9A562ECF3}" srcOrd="1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481A0853-0DD8-4EC0-AC90-A6F5EA076D2A}" type="presOf" srcId="{F44CEE6F-2C3C-49E9-989D-6FBAD0183F4D}" destId="{B38BFFE3-546E-4995-B6FF-14FEBA1D14A7}" srcOrd="0" destOrd="0" presId="urn:microsoft.com/office/officeart/2005/8/layout/hierarchy2"/>
    <dgm:cxn modelId="{2DE53253-8212-4C2D-9A87-D931596E4AC0}" type="presOf" srcId="{D2515A8C-57EC-4D2C-B6D4-2448E542231B}" destId="{824D8C86-A44F-48DD-80BD-324608267796}" srcOrd="1" destOrd="0" presId="urn:microsoft.com/office/officeart/2005/8/layout/hierarchy2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188B7657-A127-4457-BCF8-ED21ED62B192}" type="presOf" srcId="{D47912ED-E69A-4193-9129-1E0D4C183939}" destId="{B5ADB05D-F030-4011-B7B5-4D6D3DF257E5}" srcOrd="1" destOrd="0" presId="urn:microsoft.com/office/officeart/2005/8/layout/hierarchy2"/>
    <dgm:cxn modelId="{4FBE5579-5E08-45EF-9980-AAD50A1743E3}" srcId="{5E11F3CF-B4DF-476C-ACEE-63C5C6127CCE}" destId="{3861423A-4DC9-489C-AE8C-34E9125D2046}" srcOrd="0" destOrd="0" parTransId="{F44CEE6F-2C3C-49E9-989D-6FBAD0183F4D}" sibTransId="{8298B536-7815-4E88-B35E-4C4BC4A21DBF}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8B44F582-3070-4EEA-A04F-3D5664F957A3}" type="presOf" srcId="{73102528-8853-4162-BB02-AC4C8E6CF670}" destId="{30461BCD-650A-4C35-9B4A-D8A7A30E2399}" srcOrd="1" destOrd="0" presId="urn:microsoft.com/office/officeart/2005/8/layout/hierarchy2"/>
    <dgm:cxn modelId="{CA3FF689-945A-4D9D-B465-694423825387}" type="presOf" srcId="{184F23D8-5D0E-41E2-B13D-FDD5F321ABE2}" destId="{92B162B8-D83F-46F0-AC04-A697EE50FBD0}" srcOrd="0" destOrd="0" presId="urn:microsoft.com/office/officeart/2005/8/layout/hierarchy2"/>
    <dgm:cxn modelId="{0E08EA8A-62CB-4C0E-B167-B6800F6287E8}" type="presOf" srcId="{410C23BC-07D0-4A2D-A3C1-ACFC02A50490}" destId="{7B937CF4-DAD6-4BFE-9A15-D270823C74DD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4C09C097-9B98-47FC-B4EB-5A7D833E829D}" type="presOf" srcId="{E2BDAF4E-AB2A-43EF-B99E-8FC402C36E85}" destId="{D9A95E16-EFFB-4C5D-9186-A33EBEF1B645}" srcOrd="0" destOrd="0" presId="urn:microsoft.com/office/officeart/2005/8/layout/hierarchy2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2D8931A1-4440-4726-B072-A1160298FCA3}" srcId="{EDAD35CA-5191-4BD4-AF45-C92036793665}" destId="{F889B0F4-0C22-4CBE-B312-0848DF50CA5C}" srcOrd="4" destOrd="0" parTransId="{24E9822F-1F3F-4282-B5E9-8B88376FDA89}" sibTransId="{F3075830-3057-4F6A-B00D-E7E649D283D3}"/>
    <dgm:cxn modelId="{6DC1E2A2-3BBD-4066-A4FF-2F7A14E1B247}" type="presOf" srcId="{D4FCFB89-290D-4A43-B957-C7CDC4010B6F}" destId="{E2ECA88E-6364-4474-BDA7-2FA0511F9EEF}" srcOrd="0" destOrd="0" presId="urn:microsoft.com/office/officeart/2005/8/layout/hierarchy2"/>
    <dgm:cxn modelId="{7FF135A8-97DF-4E9A-8C5D-F9261B72595A}" srcId="{EDAD35CA-5191-4BD4-AF45-C92036793665}" destId="{E2BDAF4E-AB2A-43EF-B99E-8FC402C36E85}" srcOrd="3" destOrd="0" parTransId="{D47912ED-E69A-4193-9129-1E0D4C183939}" sibTransId="{5A263A8C-7774-415B-AD56-9B774ECE2B25}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48D6E7AC-0EA2-4A12-8638-9E20AFDB29F7}" type="presOf" srcId="{97C88FEC-21A2-4F26-B55E-5B4F7A039314}" destId="{4A67A7D1-0BA6-4E0A-95D7-B8362CE3886C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B34234BB-398B-470A-8C33-2F65056AD5A3}" type="presOf" srcId="{5E11F3CF-B4DF-476C-ACEE-63C5C6127CCE}" destId="{10A9CC70-7E08-47D7-9DF8-3F77C1EB5032}" srcOrd="0" destOrd="0" presId="urn:microsoft.com/office/officeart/2005/8/layout/hierarchy2"/>
    <dgm:cxn modelId="{9B6FC4BC-2924-48EE-AEB4-B4DF042D0B1D}" srcId="{EDAD35CA-5191-4BD4-AF45-C92036793665}" destId="{13B4B945-2571-42A4-B29E-580B2F6D03AB}" srcOrd="5" destOrd="0" parTransId="{D05DE39D-B67F-4503-847D-0DC1876BC0DC}" sibTransId="{3FDCA657-D369-4E46-8BE9-A7E37E92FEFA}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C60B6FBF-1154-4CC6-BED9-4ADFF1AB1187}" type="presOf" srcId="{9AE9E0C5-20F1-450F-B588-C4451B72BE9F}" destId="{1C75592D-0442-4FB6-8C0A-AB674BA0A54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8ED974C7-171A-47AD-A1AF-E3CEBF9B091F}" type="presOf" srcId="{410C23BC-07D0-4A2D-A3C1-ACFC02A50490}" destId="{899CB6D4-5E69-40CA-817E-09C8119083A4}" srcOrd="1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420BBFC7-5102-48EF-AAC8-C86DFCCBAAB3}" srcId="{EDAD35CA-5191-4BD4-AF45-C92036793665}" destId="{5E11F3CF-B4DF-476C-ACEE-63C5C6127CCE}" srcOrd="1" destOrd="0" parTransId="{76ADE617-1F4A-4A00-9093-CCA48BAFEDA7}" sibTransId="{2C6156E0-6940-4E21-9B9C-98ED59CEAA08}"/>
    <dgm:cxn modelId="{B08D93CA-EC2F-48A9-B3F1-989056F48FBC}" type="presOf" srcId="{F44CEE6F-2C3C-49E9-989D-6FBAD0183F4D}" destId="{41B77EFB-DD8D-45AA-9C0D-9D726E7D9C04}" srcOrd="1" destOrd="0" presId="urn:microsoft.com/office/officeart/2005/8/layout/hierarchy2"/>
    <dgm:cxn modelId="{C74AFCCA-7AB1-46EC-A4B3-CE17A1E536E3}" type="presOf" srcId="{2653AE50-CC7B-4B3A-809E-D7B2A071A9F3}" destId="{5A479284-8E8E-4D11-BA08-AEC20A487A0A}" srcOrd="1" destOrd="0" presId="urn:microsoft.com/office/officeart/2005/8/layout/hierarchy2"/>
    <dgm:cxn modelId="{1A3508D3-EC31-484C-AC17-06CBBE0AA8DD}" type="presOf" srcId="{9AE9E0C5-20F1-450F-B588-C4451B72BE9F}" destId="{22FD5A11-219A-4436-AFD8-7B0D810F471E}" srcOrd="1" destOrd="0" presId="urn:microsoft.com/office/officeart/2005/8/layout/hierarchy2"/>
    <dgm:cxn modelId="{D237B9D3-978D-46A7-A708-A0B328F3466E}" srcId="{13B4B945-2571-42A4-B29E-580B2F6D03AB}" destId="{FAD291CE-2418-4918-843A-E16A077230D6}" srcOrd="1" destOrd="0" parTransId="{2D60CAA9-34BA-4E7E-97B9-5CAF2A03ABF7}" sibTransId="{8F88312D-07A8-4E13-9555-502E89753113}"/>
    <dgm:cxn modelId="{FF9D25D6-B130-49F8-94BA-F1FFAB0305CE}" type="presOf" srcId="{3861423A-4DC9-489C-AE8C-34E9125D2046}" destId="{52D0533B-D696-4819-86F4-11CE1590F981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29DA6DDD-DB5E-4648-AF83-3C58D088627D}" type="presOf" srcId="{9A202CAD-248C-4716-BDFF-697AB96517E2}" destId="{F4FB4A4A-70D0-4CC2-B013-752F1F77DC96}" srcOrd="0" destOrd="0" presId="urn:microsoft.com/office/officeart/2005/8/layout/hierarchy2"/>
    <dgm:cxn modelId="{915897E2-BB0A-4CD3-9265-F5088D24A514}" type="presOf" srcId="{9441FF3F-C394-43E3-95A0-0014CEE55C19}" destId="{222D2530-B665-40DB-9BB3-02900C494895}" srcOrd="0" destOrd="0" presId="urn:microsoft.com/office/officeart/2005/8/layout/hierarchy2"/>
    <dgm:cxn modelId="{BAA39CE3-F898-4EE8-986F-7BE1EC19B78A}" srcId="{E2BDAF4E-AB2A-43EF-B99E-8FC402C36E85}" destId="{184F23D8-5D0E-41E2-B13D-FDD5F321ABE2}" srcOrd="1" destOrd="0" parTransId="{2A4BB7C3-791F-4520-8953-104C18351559}" sibTransId="{6DFF6188-39A7-44BA-B92B-0A1C1866B1CB}"/>
    <dgm:cxn modelId="{2926B5E8-77DA-4B9A-8DDC-C59CDD995553}" srcId="{F889B0F4-0C22-4CBE-B312-0848DF50CA5C}" destId="{05B8CF1E-D06F-49FD-A2C2-AA83D2BE6CFF}" srcOrd="1" destOrd="0" parTransId="{97C88FEC-21A2-4F26-B55E-5B4F7A039314}" sibTransId="{534CF6B2-0EBE-4ECD-B9E4-B3D992F9E071}"/>
    <dgm:cxn modelId="{668741E9-FEB9-4FE9-AC06-EB6552411061}" type="presOf" srcId="{C9704DBF-4A83-410A-9FCE-C914B2284B82}" destId="{9F56D6E5-D9CF-4398-ABAB-95120F1C16B5}" srcOrd="0" destOrd="0" presId="urn:microsoft.com/office/officeart/2005/8/layout/hierarchy2"/>
    <dgm:cxn modelId="{9343C1EA-522B-4E33-A01A-5761426A5A14}" type="presOf" srcId="{9D7DCDBD-A8E1-4DD2-91C2-420A2C7BB0A1}" destId="{8DAB1AD7-3E8B-44CE-BCD8-F10857D444F9}" srcOrd="1" destOrd="0" presId="urn:microsoft.com/office/officeart/2005/8/layout/hierarchy2"/>
    <dgm:cxn modelId="{3C9672EE-CA82-4096-9371-BB07A9153D68}" srcId="{13B4B945-2571-42A4-B29E-580B2F6D03AB}" destId="{1FECF7E7-390A-4014-97CD-B0B6CD7B845B}" srcOrd="0" destOrd="0" parTransId="{D2515A8C-57EC-4D2C-B6D4-2448E542231B}" sibTransId="{4D529C2F-220F-4948-8923-E29EB0B2FDC5}"/>
    <dgm:cxn modelId="{55FA8BF1-F70E-41FD-A6D3-066778ABF94D}" type="presOf" srcId="{D2515A8C-57EC-4D2C-B6D4-2448E542231B}" destId="{64C84B2F-2927-4C00-9823-42019BAD511B}" srcOrd="0" destOrd="0" presId="urn:microsoft.com/office/officeart/2005/8/layout/hierarchy2"/>
    <dgm:cxn modelId="{DDD085F2-5C6C-4248-8E7E-BD5FA1887C02}" type="presOf" srcId="{97C88FEC-21A2-4F26-B55E-5B4F7A039314}" destId="{51277F31-4C38-4DA7-B66D-F6CE89F0EB16}" srcOrd="1" destOrd="0" presId="urn:microsoft.com/office/officeart/2005/8/layout/hierarchy2"/>
    <dgm:cxn modelId="{A3911CF3-4971-4E7B-A658-5CA6695DB027}" type="presOf" srcId="{24E9822F-1F3F-4282-B5E9-8B88376FDA89}" destId="{3B905C71-4CF9-4CDE-9EFD-A6A7AD174184}" srcOrd="1" destOrd="0" presId="urn:microsoft.com/office/officeart/2005/8/layout/hierarchy2"/>
    <dgm:cxn modelId="{F8D553FB-FF83-4743-A4A1-A98CF83D867D}" type="presOf" srcId="{9AA1DB2F-0533-4B49-8CAC-C30F66AA04CA}" destId="{D1000099-80EF-41CE-8A76-0B63EE9981B4}" srcOrd="0" destOrd="0" presId="urn:microsoft.com/office/officeart/2005/8/layout/hierarchy2"/>
    <dgm:cxn modelId="{06B2F6FB-942A-4266-891D-BAE805F192DF}" type="presOf" srcId="{9D7DCDBD-A8E1-4DD2-91C2-420A2C7BB0A1}" destId="{28D3D173-9C1C-4CD0-9F5A-66116336EF5C}" srcOrd="0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AD524C58-AA8C-43CF-B079-101F3DF6B170}" type="presParOf" srcId="{A7DA32AE-5EB1-4173-B6E0-0C04957FC842}" destId="{6E920E4F-CDA2-4486-B606-4EB43E565F68}" srcOrd="2" destOrd="0" presId="urn:microsoft.com/office/officeart/2005/8/layout/hierarchy2"/>
    <dgm:cxn modelId="{2F14AC88-6594-45E0-A522-978CBA33B5CA}" type="presParOf" srcId="{6E920E4F-CDA2-4486-B606-4EB43E565F68}" destId="{E1F73475-D636-4D7A-945B-80BB20244334}" srcOrd="0" destOrd="0" presId="urn:microsoft.com/office/officeart/2005/8/layout/hierarchy2"/>
    <dgm:cxn modelId="{E003ACD3-1100-4BE7-A100-0CD6FDE6B2C1}" type="presParOf" srcId="{A7DA32AE-5EB1-4173-B6E0-0C04957FC842}" destId="{750C7CDF-9B2B-4CA1-A39D-C8C92D65CA9F}" srcOrd="3" destOrd="0" presId="urn:microsoft.com/office/officeart/2005/8/layout/hierarchy2"/>
    <dgm:cxn modelId="{5F563977-5BFD-4415-9812-D2FAFDBFD188}" type="presParOf" srcId="{750C7CDF-9B2B-4CA1-A39D-C8C92D65CA9F}" destId="{10A9CC70-7E08-47D7-9DF8-3F77C1EB5032}" srcOrd="0" destOrd="0" presId="urn:microsoft.com/office/officeart/2005/8/layout/hierarchy2"/>
    <dgm:cxn modelId="{4BF35804-51EF-4238-B6D8-4EAF06A44910}" type="presParOf" srcId="{750C7CDF-9B2B-4CA1-A39D-C8C92D65CA9F}" destId="{F4F8FA51-B27E-4EE7-909E-AB2B569998EC}" srcOrd="1" destOrd="0" presId="urn:microsoft.com/office/officeart/2005/8/layout/hierarchy2"/>
    <dgm:cxn modelId="{DBA5140C-8D54-4687-B717-9781D9383171}" type="presParOf" srcId="{F4F8FA51-B27E-4EE7-909E-AB2B569998EC}" destId="{B38BFFE3-546E-4995-B6FF-14FEBA1D14A7}" srcOrd="0" destOrd="0" presId="urn:microsoft.com/office/officeart/2005/8/layout/hierarchy2"/>
    <dgm:cxn modelId="{04E1643D-6CC2-4930-854F-4EAFDA8BE032}" type="presParOf" srcId="{B38BFFE3-546E-4995-B6FF-14FEBA1D14A7}" destId="{41B77EFB-DD8D-45AA-9C0D-9D726E7D9C04}" srcOrd="0" destOrd="0" presId="urn:microsoft.com/office/officeart/2005/8/layout/hierarchy2"/>
    <dgm:cxn modelId="{90208F02-B520-49EA-80C8-D08CD0F39D35}" type="presParOf" srcId="{F4F8FA51-B27E-4EE7-909E-AB2B569998EC}" destId="{1574BE6E-A732-4F55-AC2C-D4768526D381}" srcOrd="1" destOrd="0" presId="urn:microsoft.com/office/officeart/2005/8/layout/hierarchy2"/>
    <dgm:cxn modelId="{B6973799-46A5-41ED-9A8E-5994E5092759}" type="presParOf" srcId="{1574BE6E-A732-4F55-AC2C-D4768526D381}" destId="{52D0533B-D696-4819-86F4-11CE1590F981}" srcOrd="0" destOrd="0" presId="urn:microsoft.com/office/officeart/2005/8/layout/hierarchy2"/>
    <dgm:cxn modelId="{57D09620-3513-49E0-9B32-E85280CE6764}" type="presParOf" srcId="{1574BE6E-A732-4F55-AC2C-D4768526D381}" destId="{6409166F-9E73-49CA-93CF-1E37367EA6B6}" srcOrd="1" destOrd="0" presId="urn:microsoft.com/office/officeart/2005/8/layout/hierarchy2"/>
    <dgm:cxn modelId="{F6D7FF71-2F24-4990-8426-255D014C862A}" type="presParOf" srcId="{A7DA32AE-5EB1-4173-B6E0-0C04957FC842}" destId="{28D3D173-9C1C-4CD0-9F5A-66116336EF5C}" srcOrd="4" destOrd="0" presId="urn:microsoft.com/office/officeart/2005/8/layout/hierarchy2"/>
    <dgm:cxn modelId="{5121C40F-528D-4D83-8F9C-D4A6D8D5E16C}" type="presParOf" srcId="{28D3D173-9C1C-4CD0-9F5A-66116336EF5C}" destId="{8DAB1AD7-3E8B-44CE-BCD8-F10857D444F9}" srcOrd="0" destOrd="0" presId="urn:microsoft.com/office/officeart/2005/8/layout/hierarchy2"/>
    <dgm:cxn modelId="{695065DA-F364-4564-88CD-BECD8BCBED2A}" type="presParOf" srcId="{A7DA32AE-5EB1-4173-B6E0-0C04957FC842}" destId="{8629C430-D203-4116-AC13-B60A0F3FD9B9}" srcOrd="5" destOrd="0" presId="urn:microsoft.com/office/officeart/2005/8/layout/hierarchy2"/>
    <dgm:cxn modelId="{EC0C0E1D-582E-4827-8032-ADD1C61E7925}" type="presParOf" srcId="{8629C430-D203-4116-AC13-B60A0F3FD9B9}" destId="{574987DB-E2D3-4AC0-968E-070B2EE60C62}" srcOrd="0" destOrd="0" presId="urn:microsoft.com/office/officeart/2005/8/layout/hierarchy2"/>
    <dgm:cxn modelId="{835AFC38-1524-4804-8B58-D447F2DA680E}" type="presParOf" srcId="{8629C430-D203-4116-AC13-B60A0F3FD9B9}" destId="{69B8CE95-FFAD-4079-8548-E20CFD1618F1}" srcOrd="1" destOrd="0" presId="urn:microsoft.com/office/officeart/2005/8/layout/hierarchy2"/>
    <dgm:cxn modelId="{53BCF5F4-3424-40BA-BBB0-4A1922B289FE}" type="presParOf" srcId="{69B8CE95-FFAD-4079-8548-E20CFD1618F1}" destId="{6D46E4D6-224D-463B-B7C2-CEB80F090A6D}" srcOrd="0" destOrd="0" presId="urn:microsoft.com/office/officeart/2005/8/layout/hierarchy2"/>
    <dgm:cxn modelId="{0A2E8FCE-69AB-4D3B-A525-8986ACA3DB4C}" type="presParOf" srcId="{6D46E4D6-224D-463B-B7C2-CEB80F090A6D}" destId="{30461BCD-650A-4C35-9B4A-D8A7A30E2399}" srcOrd="0" destOrd="0" presId="urn:microsoft.com/office/officeart/2005/8/layout/hierarchy2"/>
    <dgm:cxn modelId="{97247E69-0784-4DF2-8CA5-87DBF22E14A0}" type="presParOf" srcId="{69B8CE95-FFAD-4079-8548-E20CFD1618F1}" destId="{3C7AE3BF-F450-458C-A4FC-63C57584066F}" srcOrd="1" destOrd="0" presId="urn:microsoft.com/office/officeart/2005/8/layout/hierarchy2"/>
    <dgm:cxn modelId="{5D2308BC-7729-4F86-BE90-30B55874E83C}" type="presParOf" srcId="{3C7AE3BF-F450-458C-A4FC-63C57584066F}" destId="{BC1690DF-C3EC-4E83-9466-C968988466AA}" srcOrd="0" destOrd="0" presId="urn:microsoft.com/office/officeart/2005/8/layout/hierarchy2"/>
    <dgm:cxn modelId="{0643D712-0CB9-435B-9674-E272E4AE77CA}" type="presParOf" srcId="{3C7AE3BF-F450-458C-A4FC-63C57584066F}" destId="{24E9E093-7899-49B7-B20D-EE7FC6ED5AB8}" srcOrd="1" destOrd="0" presId="urn:microsoft.com/office/officeart/2005/8/layout/hierarchy2"/>
    <dgm:cxn modelId="{F2DBCB99-4203-4310-8345-CF4E74DBF5A0}" type="presParOf" srcId="{A7DA32AE-5EB1-4173-B6E0-0C04957FC842}" destId="{9A633CD4-F8EB-47D3-8A19-0346A283C95E}" srcOrd="6" destOrd="0" presId="urn:microsoft.com/office/officeart/2005/8/layout/hierarchy2"/>
    <dgm:cxn modelId="{D8EAF17D-37B6-4378-84D5-8BA4D70A7495}" type="presParOf" srcId="{9A633CD4-F8EB-47D3-8A19-0346A283C95E}" destId="{B5ADB05D-F030-4011-B7B5-4D6D3DF257E5}" srcOrd="0" destOrd="0" presId="urn:microsoft.com/office/officeart/2005/8/layout/hierarchy2"/>
    <dgm:cxn modelId="{93514027-525A-417E-90D0-F70ACAE42A4A}" type="presParOf" srcId="{A7DA32AE-5EB1-4173-B6E0-0C04957FC842}" destId="{A4C35639-0BA7-40E3-BC64-99A395DE7E0B}" srcOrd="7" destOrd="0" presId="urn:microsoft.com/office/officeart/2005/8/layout/hierarchy2"/>
    <dgm:cxn modelId="{43E6F898-AAB0-4101-85E6-5D5CD49C8B5B}" type="presParOf" srcId="{A4C35639-0BA7-40E3-BC64-99A395DE7E0B}" destId="{D9A95E16-EFFB-4C5D-9186-A33EBEF1B645}" srcOrd="0" destOrd="0" presId="urn:microsoft.com/office/officeart/2005/8/layout/hierarchy2"/>
    <dgm:cxn modelId="{68111F27-D2B0-49B3-B25A-3BA6BD25DA97}" type="presParOf" srcId="{A4C35639-0BA7-40E3-BC64-99A395DE7E0B}" destId="{802027F1-8725-41CA-82E2-3107DD512A22}" srcOrd="1" destOrd="0" presId="urn:microsoft.com/office/officeart/2005/8/layout/hierarchy2"/>
    <dgm:cxn modelId="{2B6B1103-461D-4BDE-BCAB-B239B4762B5F}" type="presParOf" srcId="{802027F1-8725-41CA-82E2-3107DD512A22}" destId="{1C75592D-0442-4FB6-8C0A-AB674BA0A542}" srcOrd="0" destOrd="0" presId="urn:microsoft.com/office/officeart/2005/8/layout/hierarchy2"/>
    <dgm:cxn modelId="{8C0A242C-4A6E-4142-9200-646B5B372FD5}" type="presParOf" srcId="{1C75592D-0442-4FB6-8C0A-AB674BA0A542}" destId="{22FD5A11-219A-4436-AFD8-7B0D810F471E}" srcOrd="0" destOrd="0" presId="urn:microsoft.com/office/officeart/2005/8/layout/hierarchy2"/>
    <dgm:cxn modelId="{A65C3A38-3617-4210-ADAE-1D7E21839986}" type="presParOf" srcId="{802027F1-8725-41CA-82E2-3107DD512A22}" destId="{5332D232-8DA6-40F7-8EB8-2133E8B7EF95}" srcOrd="1" destOrd="0" presId="urn:microsoft.com/office/officeart/2005/8/layout/hierarchy2"/>
    <dgm:cxn modelId="{66A1CF53-B0C6-43B5-A617-92C022E2BEBB}" type="presParOf" srcId="{5332D232-8DA6-40F7-8EB8-2133E8B7EF95}" destId="{F4FB4A4A-70D0-4CC2-B013-752F1F77DC96}" srcOrd="0" destOrd="0" presId="urn:microsoft.com/office/officeart/2005/8/layout/hierarchy2"/>
    <dgm:cxn modelId="{10D459AB-0905-4CE0-912F-2D99CF6BC578}" type="presParOf" srcId="{5332D232-8DA6-40F7-8EB8-2133E8B7EF95}" destId="{2105B7CE-B91D-4034-A761-A05C1FAC2409}" srcOrd="1" destOrd="0" presId="urn:microsoft.com/office/officeart/2005/8/layout/hierarchy2"/>
    <dgm:cxn modelId="{229FE2DF-9B84-424E-9454-9DEB153766DE}" type="presParOf" srcId="{802027F1-8725-41CA-82E2-3107DD512A22}" destId="{E5854EE2-7F23-41A1-8D19-B44CF92141D9}" srcOrd="2" destOrd="0" presId="urn:microsoft.com/office/officeart/2005/8/layout/hierarchy2"/>
    <dgm:cxn modelId="{EE0CA6BA-90DF-474E-992B-6221E015F0AC}" type="presParOf" srcId="{E5854EE2-7F23-41A1-8D19-B44CF92141D9}" destId="{18A3075F-1DFD-4758-B1D7-69D9A562ECF3}" srcOrd="0" destOrd="0" presId="urn:microsoft.com/office/officeart/2005/8/layout/hierarchy2"/>
    <dgm:cxn modelId="{AF2CAD8F-B892-4129-86F7-A4C3AD8CD595}" type="presParOf" srcId="{802027F1-8725-41CA-82E2-3107DD512A22}" destId="{917F958A-9880-4CEA-93A8-E0FDFAAB8B07}" srcOrd="3" destOrd="0" presId="urn:microsoft.com/office/officeart/2005/8/layout/hierarchy2"/>
    <dgm:cxn modelId="{560F8E57-0940-499C-B471-C3229272533B}" type="presParOf" srcId="{917F958A-9880-4CEA-93A8-E0FDFAAB8B07}" destId="{92B162B8-D83F-46F0-AC04-A697EE50FBD0}" srcOrd="0" destOrd="0" presId="urn:microsoft.com/office/officeart/2005/8/layout/hierarchy2"/>
    <dgm:cxn modelId="{3B6A214D-4AC8-4107-A131-36BB7738F572}" type="presParOf" srcId="{917F958A-9880-4CEA-93A8-E0FDFAAB8B07}" destId="{DBF3112B-3715-478F-8E2A-1530B13A6E48}" srcOrd="1" destOrd="0" presId="urn:microsoft.com/office/officeart/2005/8/layout/hierarchy2"/>
    <dgm:cxn modelId="{1827FD62-98B6-416B-852B-42F1601D569C}" type="presParOf" srcId="{802027F1-8725-41CA-82E2-3107DD512A22}" destId="{7B937CF4-DAD6-4BFE-9A15-D270823C74DD}" srcOrd="4" destOrd="0" presId="urn:microsoft.com/office/officeart/2005/8/layout/hierarchy2"/>
    <dgm:cxn modelId="{D9ED146B-4C48-4D69-B780-CC4B9246612B}" type="presParOf" srcId="{7B937CF4-DAD6-4BFE-9A15-D270823C74DD}" destId="{899CB6D4-5E69-40CA-817E-09C8119083A4}" srcOrd="0" destOrd="0" presId="urn:microsoft.com/office/officeart/2005/8/layout/hierarchy2"/>
    <dgm:cxn modelId="{4025AAC0-5CC7-4C58-8245-572B855BED45}" type="presParOf" srcId="{802027F1-8725-41CA-82E2-3107DD512A22}" destId="{E7057E6B-FBD9-45CE-9234-D2BEDFD89914}" srcOrd="5" destOrd="0" presId="urn:microsoft.com/office/officeart/2005/8/layout/hierarchy2"/>
    <dgm:cxn modelId="{745E1706-0AAD-4117-9A02-B9D5BA64C41F}" type="presParOf" srcId="{E7057E6B-FBD9-45CE-9234-D2BEDFD89914}" destId="{E2ECA88E-6364-4474-BDA7-2FA0511F9EEF}" srcOrd="0" destOrd="0" presId="urn:microsoft.com/office/officeart/2005/8/layout/hierarchy2"/>
    <dgm:cxn modelId="{DC3AD3E6-1AD6-45AD-8082-322ECB106CA7}" type="presParOf" srcId="{E7057E6B-FBD9-45CE-9234-D2BEDFD89914}" destId="{7EB9537A-5576-4854-BFE9-12DDC4F32C48}" srcOrd="1" destOrd="0" presId="urn:microsoft.com/office/officeart/2005/8/layout/hierarchy2"/>
    <dgm:cxn modelId="{9CEA9CC2-E6FF-4F19-A27C-6482DBA6A7A3}" type="presParOf" srcId="{A7DA32AE-5EB1-4173-B6E0-0C04957FC842}" destId="{97D99FD1-8842-4C9A-851C-20A1A9EACCCA}" srcOrd="8" destOrd="0" presId="urn:microsoft.com/office/officeart/2005/8/layout/hierarchy2"/>
    <dgm:cxn modelId="{53343D1A-1A57-455B-AB03-ECAC93527B45}" type="presParOf" srcId="{97D99FD1-8842-4C9A-851C-20A1A9EACCCA}" destId="{3B905C71-4CF9-4CDE-9EFD-A6A7AD174184}" srcOrd="0" destOrd="0" presId="urn:microsoft.com/office/officeart/2005/8/layout/hierarchy2"/>
    <dgm:cxn modelId="{31CE27B8-845C-478C-A4D1-5F2E19C0CECF}" type="presParOf" srcId="{A7DA32AE-5EB1-4173-B6E0-0C04957FC842}" destId="{FB34D84C-1926-4B5A-88E4-C5C222761198}" srcOrd="9" destOrd="0" presId="urn:microsoft.com/office/officeart/2005/8/layout/hierarchy2"/>
    <dgm:cxn modelId="{EDFF06EF-D90E-43CD-A587-7FC16BF788CC}" type="presParOf" srcId="{FB34D84C-1926-4B5A-88E4-C5C222761198}" destId="{C75D79B8-67BF-4904-8914-E0A23181BFAE}" srcOrd="0" destOrd="0" presId="urn:microsoft.com/office/officeart/2005/8/layout/hierarchy2"/>
    <dgm:cxn modelId="{4205E8FB-C063-4451-8493-7182520FE364}" type="presParOf" srcId="{FB34D84C-1926-4B5A-88E4-C5C222761198}" destId="{64167AA0-7563-4326-91A6-CD2C11D8A06F}" srcOrd="1" destOrd="0" presId="urn:microsoft.com/office/officeart/2005/8/layout/hierarchy2"/>
    <dgm:cxn modelId="{3692CF9C-0CE7-4BA4-9356-F210A76A9F06}" type="presParOf" srcId="{64167AA0-7563-4326-91A6-CD2C11D8A06F}" destId="{222D2530-B665-40DB-9BB3-02900C494895}" srcOrd="0" destOrd="0" presId="urn:microsoft.com/office/officeart/2005/8/layout/hierarchy2"/>
    <dgm:cxn modelId="{AA07B5AF-A72C-47D8-A3F0-A1DF76719B79}" type="presParOf" srcId="{222D2530-B665-40DB-9BB3-02900C494895}" destId="{A05FB9DB-8755-4ADD-899D-EC2C202507CC}" srcOrd="0" destOrd="0" presId="urn:microsoft.com/office/officeart/2005/8/layout/hierarchy2"/>
    <dgm:cxn modelId="{FC788DF5-F243-4A06-A390-222E6FC14A61}" type="presParOf" srcId="{64167AA0-7563-4326-91A6-CD2C11D8A06F}" destId="{CF008CA8-7648-4B52-8E33-5FF0C804B9D2}" srcOrd="1" destOrd="0" presId="urn:microsoft.com/office/officeart/2005/8/layout/hierarchy2"/>
    <dgm:cxn modelId="{712E53B6-132D-4AF2-9FA9-6071DAC6E4F4}" type="presParOf" srcId="{CF008CA8-7648-4B52-8E33-5FF0C804B9D2}" destId="{D1000099-80EF-41CE-8A76-0B63EE9981B4}" srcOrd="0" destOrd="0" presId="urn:microsoft.com/office/officeart/2005/8/layout/hierarchy2"/>
    <dgm:cxn modelId="{F8ABD0BE-A2EE-473D-8F0B-08C53C312859}" type="presParOf" srcId="{CF008CA8-7648-4B52-8E33-5FF0C804B9D2}" destId="{7BAF3D12-07DB-434E-972F-D216C050757B}" srcOrd="1" destOrd="0" presId="urn:microsoft.com/office/officeart/2005/8/layout/hierarchy2"/>
    <dgm:cxn modelId="{51208E3A-78C4-4909-8F42-63B1625D3A92}" type="presParOf" srcId="{64167AA0-7563-4326-91A6-CD2C11D8A06F}" destId="{4A67A7D1-0BA6-4E0A-95D7-B8362CE3886C}" srcOrd="2" destOrd="0" presId="urn:microsoft.com/office/officeart/2005/8/layout/hierarchy2"/>
    <dgm:cxn modelId="{68F771E7-D32E-49D3-B3AE-F6F5E8A5BAD8}" type="presParOf" srcId="{4A67A7D1-0BA6-4E0A-95D7-B8362CE3886C}" destId="{51277F31-4C38-4DA7-B66D-F6CE89F0EB16}" srcOrd="0" destOrd="0" presId="urn:microsoft.com/office/officeart/2005/8/layout/hierarchy2"/>
    <dgm:cxn modelId="{BA92F085-90C0-4313-B1F4-EDE01AF55200}" type="presParOf" srcId="{64167AA0-7563-4326-91A6-CD2C11D8A06F}" destId="{9C9E2FFB-5E7F-48C0-8B46-4A6DB6F70A0F}" srcOrd="3" destOrd="0" presId="urn:microsoft.com/office/officeart/2005/8/layout/hierarchy2"/>
    <dgm:cxn modelId="{C1A88F1A-9F95-4132-8260-9C29A5CE6BAA}" type="presParOf" srcId="{9C9E2FFB-5E7F-48C0-8B46-4A6DB6F70A0F}" destId="{C588A49C-4EF0-4976-97DD-E4785518A04A}" srcOrd="0" destOrd="0" presId="urn:microsoft.com/office/officeart/2005/8/layout/hierarchy2"/>
    <dgm:cxn modelId="{2DF07481-077D-4AA0-AEF7-62CDEEB7F3BD}" type="presParOf" srcId="{9C9E2FFB-5E7F-48C0-8B46-4A6DB6F70A0F}" destId="{437D2A78-E131-4BAD-9FFB-18CD0D2AC8BF}" srcOrd="1" destOrd="0" presId="urn:microsoft.com/office/officeart/2005/8/layout/hierarchy2"/>
    <dgm:cxn modelId="{1E1C3F75-A6A8-4402-89A9-7559452881AC}" type="presParOf" srcId="{64167AA0-7563-4326-91A6-CD2C11D8A06F}" destId="{32076BE0-816C-41CC-97CA-0AF3444842D2}" srcOrd="4" destOrd="0" presId="urn:microsoft.com/office/officeart/2005/8/layout/hierarchy2"/>
    <dgm:cxn modelId="{63AF4718-17C0-41EF-9204-6F0CE02FA747}" type="presParOf" srcId="{32076BE0-816C-41CC-97CA-0AF3444842D2}" destId="{5A479284-8E8E-4D11-BA08-AEC20A487A0A}" srcOrd="0" destOrd="0" presId="urn:microsoft.com/office/officeart/2005/8/layout/hierarchy2"/>
    <dgm:cxn modelId="{A3E5170A-D5C8-4F00-BE7B-AA3A8D71375E}" type="presParOf" srcId="{64167AA0-7563-4326-91A6-CD2C11D8A06F}" destId="{336D9AE2-8C52-4C13-A9FC-F41876378AF3}" srcOrd="5" destOrd="0" presId="urn:microsoft.com/office/officeart/2005/8/layout/hierarchy2"/>
    <dgm:cxn modelId="{2A269DBD-94A5-4F16-B7AA-931EF232DBE1}" type="presParOf" srcId="{336D9AE2-8C52-4C13-A9FC-F41876378AF3}" destId="{9F56D6E5-D9CF-4398-ABAB-95120F1C16B5}" srcOrd="0" destOrd="0" presId="urn:microsoft.com/office/officeart/2005/8/layout/hierarchy2"/>
    <dgm:cxn modelId="{3F798B1B-ABFC-4B39-8388-61DD8F028AAD}" type="presParOf" srcId="{336D9AE2-8C52-4C13-A9FC-F41876378AF3}" destId="{89D9FB85-F528-4F3E-8319-347B980C39B2}" srcOrd="1" destOrd="0" presId="urn:microsoft.com/office/officeart/2005/8/layout/hierarchy2"/>
    <dgm:cxn modelId="{DEAB0F97-361D-4EEA-BF12-CB619E03D29A}" type="presParOf" srcId="{A7DA32AE-5EB1-4173-B6E0-0C04957FC842}" destId="{BA3D464E-289D-4B82-8828-1DA7E4C84B31}" srcOrd="10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11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5A161BEA-ECE5-4D8B-B3EE-2DF04AD49320}" type="presParOf" srcId="{4409E818-1853-4A8B-9DA7-FC26013CB47A}" destId="{64C84B2F-2927-4C00-9823-42019BAD511B}" srcOrd="0" destOrd="0" presId="urn:microsoft.com/office/officeart/2005/8/layout/hierarchy2"/>
    <dgm:cxn modelId="{53A13ACF-17AC-4A4C-A461-9C7206C28E19}" type="presParOf" srcId="{64C84B2F-2927-4C00-9823-42019BAD511B}" destId="{824D8C86-A44F-48DD-80BD-324608267796}" srcOrd="0" destOrd="0" presId="urn:microsoft.com/office/officeart/2005/8/layout/hierarchy2"/>
    <dgm:cxn modelId="{7930CB5D-1779-427D-9ED6-F8972CB49343}" type="presParOf" srcId="{4409E818-1853-4A8B-9DA7-FC26013CB47A}" destId="{D3B6F9FD-6661-426A-80D4-994725BA1F0C}" srcOrd="1" destOrd="0" presId="urn:microsoft.com/office/officeart/2005/8/layout/hierarchy2"/>
    <dgm:cxn modelId="{25AD0C34-7940-4677-84F9-5B6526C65220}" type="presParOf" srcId="{D3B6F9FD-6661-426A-80D4-994725BA1F0C}" destId="{8D49E0EA-8314-4428-AA3A-4CCB1ED6ED3C}" srcOrd="0" destOrd="0" presId="urn:microsoft.com/office/officeart/2005/8/layout/hierarchy2"/>
    <dgm:cxn modelId="{5CCD2BFC-2A72-4C52-A305-BD5D728D398F}" type="presParOf" srcId="{D3B6F9FD-6661-426A-80D4-994725BA1F0C}" destId="{E02D9794-9E87-49BF-A0FB-361A0EF48A9F}" srcOrd="1" destOrd="0" presId="urn:microsoft.com/office/officeart/2005/8/layout/hierarchy2"/>
    <dgm:cxn modelId="{29DD20F4-1ACF-4390-9B82-DBB8048C5E52}" type="presParOf" srcId="{4409E818-1853-4A8B-9DA7-FC26013CB47A}" destId="{B9C4D3AE-B7A1-4BB8-BF5C-3BC98C3DCA8C}" srcOrd="2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3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5E4BBF3-372A-439C-ADF8-71372BB77515}" type="presParOf" srcId="{4409E818-1853-4A8B-9DA7-FC26013CB47A}" destId="{E5BC9441-1802-42F5-AB29-2028D0034922}" srcOrd="4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5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3d</a:t>
          </a:r>
          <a:r>
            <a:rPr lang="nl-NL" baseline="30000" dirty="0"/>
            <a:t>8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5E11F3CF-B4DF-476C-ACEE-63C5C6127CCE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G</a:t>
          </a:r>
          <a:endParaRPr lang="en-US" dirty="0"/>
        </a:p>
      </dgm:t>
    </dgm:pt>
    <dgm:pt modelId="{76ADE617-1F4A-4A00-9093-CCA48BAFEDA7}" type="parTrans" cxnId="{420BBFC7-5102-48EF-AAC8-C86DFCCBAAB3}">
      <dgm:prSet/>
      <dgm:spPr/>
      <dgm:t>
        <a:bodyPr/>
        <a:lstStyle/>
        <a:p>
          <a:endParaRPr lang="en-US"/>
        </a:p>
      </dgm:t>
    </dgm:pt>
    <dgm:pt modelId="{2C6156E0-6940-4E21-9B9C-98ED59CEAA08}" type="sibTrans" cxnId="{420BBFC7-5102-48EF-AAC8-C86DFCCBAAB3}">
      <dgm:prSet/>
      <dgm:spPr/>
      <dgm:t>
        <a:bodyPr/>
        <a:lstStyle/>
        <a:p>
          <a:endParaRPr lang="en-US"/>
        </a:p>
      </dgm:t>
    </dgm:pt>
    <dgm:pt modelId="{E2BDAF4E-AB2A-43EF-B99E-8FC402C36E85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endParaRPr lang="en-US" dirty="0"/>
        </a:p>
      </dgm:t>
    </dgm:pt>
    <dgm:pt modelId="{D47912ED-E69A-4193-9129-1E0D4C183939}" type="parTrans" cxnId="{7FF135A8-97DF-4E9A-8C5D-F9261B72595A}">
      <dgm:prSet/>
      <dgm:spPr/>
      <dgm:t>
        <a:bodyPr/>
        <a:lstStyle/>
        <a:p>
          <a:endParaRPr lang="en-US"/>
        </a:p>
      </dgm:t>
    </dgm:pt>
    <dgm:pt modelId="{5A263A8C-7774-415B-AD56-9B774ECE2B25}" type="sibTrans" cxnId="{7FF135A8-97DF-4E9A-8C5D-F9261B72595A}">
      <dgm:prSet/>
      <dgm:spPr/>
      <dgm:t>
        <a:bodyPr/>
        <a:lstStyle/>
        <a:p>
          <a:endParaRPr lang="en-US"/>
        </a:p>
      </dgm:t>
    </dgm:pt>
    <dgm:pt modelId="{F889B0F4-0C22-4CBE-B312-0848DF50CA5C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endParaRPr lang="en-US" dirty="0"/>
        </a:p>
      </dgm:t>
    </dgm:pt>
    <dgm:pt modelId="{24E9822F-1F3F-4282-B5E9-8B88376FDA89}" type="parTrans" cxnId="{2D8931A1-4440-4726-B072-A1160298FCA3}">
      <dgm:prSet/>
      <dgm:spPr/>
      <dgm:t>
        <a:bodyPr/>
        <a:lstStyle/>
        <a:p>
          <a:endParaRPr lang="en-US"/>
        </a:p>
      </dgm:t>
    </dgm:pt>
    <dgm:pt modelId="{F3075830-3057-4F6A-B00D-E7E649D283D3}" type="sibTrans" cxnId="{2D8931A1-4440-4726-B072-A1160298FCA3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r>
            <a:rPr lang="nl-NL" baseline="-25000" dirty="0"/>
            <a:t>0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9A202CAD-248C-4716-BDFF-697AB96517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2</a:t>
          </a:r>
          <a:endParaRPr lang="en-US" baseline="-25000" dirty="0"/>
        </a:p>
      </dgm:t>
    </dgm:pt>
    <dgm:pt modelId="{9AE9E0C5-20F1-450F-B588-C4451B72BE9F}" type="parTrans" cxnId="{D04D2240-FF7A-43CC-9468-820BFBA5261F}">
      <dgm:prSet/>
      <dgm:spPr/>
      <dgm:t>
        <a:bodyPr/>
        <a:lstStyle/>
        <a:p>
          <a:endParaRPr lang="en-US"/>
        </a:p>
      </dgm:t>
    </dgm:pt>
    <dgm:pt modelId="{2E20FF58-E1A8-4B7C-8F45-93ED5B9A0F00}" type="sibTrans" cxnId="{D04D2240-FF7A-43CC-9468-820BFBA5261F}">
      <dgm:prSet/>
      <dgm:spPr/>
      <dgm:t>
        <a:bodyPr/>
        <a:lstStyle/>
        <a:p>
          <a:endParaRPr lang="en-US"/>
        </a:p>
      </dgm:t>
    </dgm:pt>
    <dgm:pt modelId="{3861423A-4DC9-489C-AE8C-34E9125D2046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G</a:t>
          </a:r>
          <a:r>
            <a:rPr lang="nl-NL" baseline="-25000" dirty="0"/>
            <a:t>4</a:t>
          </a:r>
          <a:endParaRPr lang="en-US" baseline="-25000" dirty="0"/>
        </a:p>
      </dgm:t>
    </dgm:pt>
    <dgm:pt modelId="{F44CEE6F-2C3C-49E9-989D-6FBAD0183F4D}" type="parTrans" cxnId="{4FBE5579-5E08-45EF-9980-AAD50A1743E3}">
      <dgm:prSet/>
      <dgm:spPr/>
      <dgm:t>
        <a:bodyPr/>
        <a:lstStyle/>
        <a:p>
          <a:endParaRPr lang="en-US"/>
        </a:p>
      </dgm:t>
    </dgm:pt>
    <dgm:pt modelId="{8298B536-7815-4E88-B35E-4C4BC4A21DBF}" type="sibTrans" cxnId="{4FBE5579-5E08-45EF-9980-AAD50A1743E3}">
      <dgm:prSet/>
      <dgm:spPr/>
      <dgm:t>
        <a:bodyPr/>
        <a:lstStyle/>
        <a:p>
          <a:endParaRPr lang="en-US"/>
        </a:p>
      </dgm:t>
    </dgm:pt>
    <dgm:pt modelId="{184F23D8-5D0E-41E2-B13D-FDD5F321AB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2A4BB7C3-791F-4520-8953-104C18351559}" type="parTrans" cxnId="{BAA39CE3-F898-4EE8-986F-7BE1EC19B78A}">
      <dgm:prSet/>
      <dgm:spPr/>
      <dgm:t>
        <a:bodyPr/>
        <a:lstStyle/>
        <a:p>
          <a:endParaRPr lang="en-US"/>
        </a:p>
      </dgm:t>
    </dgm:pt>
    <dgm:pt modelId="{6DFF6188-39A7-44BA-B92B-0A1C1866B1CB}" type="sibTrans" cxnId="{BAA39CE3-F898-4EE8-986F-7BE1EC19B78A}">
      <dgm:prSet/>
      <dgm:spPr/>
      <dgm:t>
        <a:bodyPr/>
        <a:lstStyle/>
        <a:p>
          <a:endParaRPr lang="en-US"/>
        </a:p>
      </dgm:t>
    </dgm:pt>
    <dgm:pt modelId="{D4FCFB89-290D-4A43-B957-C7CDC4010B6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0</a:t>
          </a:r>
          <a:endParaRPr lang="en-US" baseline="-25000" dirty="0"/>
        </a:p>
      </dgm:t>
    </dgm:pt>
    <dgm:pt modelId="{410C23BC-07D0-4A2D-A3C1-ACFC02A50490}" type="parTrans" cxnId="{6C83FE1A-35E4-43BB-86B5-6EFE5D7BF23E}">
      <dgm:prSet/>
      <dgm:spPr/>
      <dgm:t>
        <a:bodyPr/>
        <a:lstStyle/>
        <a:p>
          <a:endParaRPr lang="en-US"/>
        </a:p>
      </dgm:t>
    </dgm:pt>
    <dgm:pt modelId="{753A0E8F-1023-476C-8E70-8A34A98BD067}" type="sibTrans" cxnId="{6C83FE1A-35E4-43BB-86B5-6EFE5D7BF23E}">
      <dgm:prSet/>
      <dgm:spPr/>
      <dgm:t>
        <a:bodyPr/>
        <a:lstStyle/>
        <a:p>
          <a:endParaRPr lang="en-US"/>
        </a:p>
      </dgm:t>
    </dgm:pt>
    <dgm:pt modelId="{1FECF7E7-390A-4014-97CD-B0B6CD7B845B}">
      <dgm:prSet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4</a:t>
          </a:r>
          <a:endParaRPr lang="en-US" baseline="-25000" dirty="0"/>
        </a:p>
      </dgm:t>
    </dgm:pt>
    <dgm:pt modelId="{D2515A8C-57EC-4D2C-B6D4-2448E542231B}" type="parTrans" cxnId="{3C9672EE-CA82-4096-9371-BB07A9153D68}">
      <dgm:prSet/>
      <dgm:spPr/>
      <dgm:t>
        <a:bodyPr/>
        <a:lstStyle/>
        <a:p>
          <a:endParaRPr lang="en-US"/>
        </a:p>
      </dgm:t>
    </dgm:pt>
    <dgm:pt modelId="{4D529C2F-220F-4948-8923-E29EB0B2FDC5}" type="sibTrans" cxnId="{3C9672EE-CA82-4096-9371-BB07A9153D68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2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AA1DB2F-0533-4B49-8CAC-C30F66AA04CA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9441FF3F-C394-43E3-95A0-0014CEE55C19}" type="parTrans" cxnId="{AEBD583B-67A0-4967-955B-3A5672685685}">
      <dgm:prSet/>
      <dgm:spPr/>
      <dgm:t>
        <a:bodyPr/>
        <a:lstStyle/>
        <a:p>
          <a:endParaRPr lang="en-US"/>
        </a:p>
      </dgm:t>
    </dgm:pt>
    <dgm:pt modelId="{682D439E-A5A6-4FB8-B103-2F04CA7FE171}" type="sibTrans" cxnId="{AEBD583B-67A0-4967-955B-3A5672685685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5"/>
      <dgm:spPr/>
    </dgm:pt>
    <dgm:pt modelId="{DA7691F1-E60E-4589-BB9C-1E7E1FAB263F}" type="pres">
      <dgm:prSet presAssocID="{604B3515-858C-4F26-85CF-BEE3D8AE4F54}" presName="connTx" presStyleLbl="parChTrans1D2" presStyleIdx="0" presStyleCnt="5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5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9"/>
      <dgm:spPr/>
    </dgm:pt>
    <dgm:pt modelId="{D5D1FD17-72C6-43BE-A348-721B4695F8E8}" type="pres">
      <dgm:prSet presAssocID="{AA2449C1-BDD9-44F3-A114-C522198FC25C}" presName="connTx" presStyleLbl="parChTrans1D3" presStyleIdx="0" presStyleCnt="9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9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6E920E4F-CDA2-4486-B606-4EB43E565F68}" type="pres">
      <dgm:prSet presAssocID="{76ADE617-1F4A-4A00-9093-CCA48BAFEDA7}" presName="conn2-1" presStyleLbl="parChTrans1D2" presStyleIdx="1" presStyleCnt="5"/>
      <dgm:spPr/>
    </dgm:pt>
    <dgm:pt modelId="{E1F73475-D636-4D7A-945B-80BB20244334}" type="pres">
      <dgm:prSet presAssocID="{76ADE617-1F4A-4A00-9093-CCA48BAFEDA7}" presName="connTx" presStyleLbl="parChTrans1D2" presStyleIdx="1" presStyleCnt="5"/>
      <dgm:spPr/>
    </dgm:pt>
    <dgm:pt modelId="{750C7CDF-9B2B-4CA1-A39D-C8C92D65CA9F}" type="pres">
      <dgm:prSet presAssocID="{5E11F3CF-B4DF-476C-ACEE-63C5C6127CCE}" presName="root2" presStyleCnt="0"/>
      <dgm:spPr/>
    </dgm:pt>
    <dgm:pt modelId="{10A9CC70-7E08-47D7-9DF8-3F77C1EB5032}" type="pres">
      <dgm:prSet presAssocID="{5E11F3CF-B4DF-476C-ACEE-63C5C6127CCE}" presName="LevelTwoTextNode" presStyleLbl="node2" presStyleIdx="1" presStyleCnt="5">
        <dgm:presLayoutVars>
          <dgm:chPref val="3"/>
        </dgm:presLayoutVars>
      </dgm:prSet>
      <dgm:spPr/>
    </dgm:pt>
    <dgm:pt modelId="{F4F8FA51-B27E-4EE7-909E-AB2B569998EC}" type="pres">
      <dgm:prSet presAssocID="{5E11F3CF-B4DF-476C-ACEE-63C5C6127CCE}" presName="level3hierChild" presStyleCnt="0"/>
      <dgm:spPr/>
    </dgm:pt>
    <dgm:pt modelId="{B38BFFE3-546E-4995-B6FF-14FEBA1D14A7}" type="pres">
      <dgm:prSet presAssocID="{F44CEE6F-2C3C-49E9-989D-6FBAD0183F4D}" presName="conn2-1" presStyleLbl="parChTrans1D3" presStyleIdx="1" presStyleCnt="9"/>
      <dgm:spPr/>
    </dgm:pt>
    <dgm:pt modelId="{41B77EFB-DD8D-45AA-9C0D-9D726E7D9C04}" type="pres">
      <dgm:prSet presAssocID="{F44CEE6F-2C3C-49E9-989D-6FBAD0183F4D}" presName="connTx" presStyleLbl="parChTrans1D3" presStyleIdx="1" presStyleCnt="9"/>
      <dgm:spPr/>
    </dgm:pt>
    <dgm:pt modelId="{1574BE6E-A732-4F55-AC2C-D4768526D381}" type="pres">
      <dgm:prSet presAssocID="{3861423A-4DC9-489C-AE8C-34E9125D2046}" presName="root2" presStyleCnt="0"/>
      <dgm:spPr/>
    </dgm:pt>
    <dgm:pt modelId="{52D0533B-D696-4819-86F4-11CE1590F981}" type="pres">
      <dgm:prSet presAssocID="{3861423A-4DC9-489C-AE8C-34E9125D2046}" presName="LevelTwoTextNode" presStyleLbl="node3" presStyleIdx="1" presStyleCnt="9">
        <dgm:presLayoutVars>
          <dgm:chPref val="3"/>
        </dgm:presLayoutVars>
      </dgm:prSet>
      <dgm:spPr/>
    </dgm:pt>
    <dgm:pt modelId="{6409166F-9E73-49CA-93CF-1E37367EA6B6}" type="pres">
      <dgm:prSet presAssocID="{3861423A-4DC9-489C-AE8C-34E9125D2046}" presName="level3hierChild" presStyleCnt="0"/>
      <dgm:spPr/>
    </dgm:pt>
    <dgm:pt modelId="{9A633CD4-F8EB-47D3-8A19-0346A283C95E}" type="pres">
      <dgm:prSet presAssocID="{D47912ED-E69A-4193-9129-1E0D4C183939}" presName="conn2-1" presStyleLbl="parChTrans1D2" presStyleIdx="2" presStyleCnt="5"/>
      <dgm:spPr/>
    </dgm:pt>
    <dgm:pt modelId="{B5ADB05D-F030-4011-B7B5-4D6D3DF257E5}" type="pres">
      <dgm:prSet presAssocID="{D47912ED-E69A-4193-9129-1E0D4C183939}" presName="connTx" presStyleLbl="parChTrans1D2" presStyleIdx="2" presStyleCnt="5"/>
      <dgm:spPr/>
    </dgm:pt>
    <dgm:pt modelId="{A4C35639-0BA7-40E3-BC64-99A395DE7E0B}" type="pres">
      <dgm:prSet presAssocID="{E2BDAF4E-AB2A-43EF-B99E-8FC402C36E85}" presName="root2" presStyleCnt="0"/>
      <dgm:spPr/>
    </dgm:pt>
    <dgm:pt modelId="{D9A95E16-EFFB-4C5D-9186-A33EBEF1B645}" type="pres">
      <dgm:prSet presAssocID="{E2BDAF4E-AB2A-43EF-B99E-8FC402C36E85}" presName="LevelTwoTextNode" presStyleLbl="node2" presStyleIdx="2" presStyleCnt="5">
        <dgm:presLayoutVars>
          <dgm:chPref val="3"/>
        </dgm:presLayoutVars>
      </dgm:prSet>
      <dgm:spPr/>
    </dgm:pt>
    <dgm:pt modelId="{802027F1-8725-41CA-82E2-3107DD512A22}" type="pres">
      <dgm:prSet presAssocID="{E2BDAF4E-AB2A-43EF-B99E-8FC402C36E85}" presName="level3hierChild" presStyleCnt="0"/>
      <dgm:spPr/>
    </dgm:pt>
    <dgm:pt modelId="{1C75592D-0442-4FB6-8C0A-AB674BA0A542}" type="pres">
      <dgm:prSet presAssocID="{9AE9E0C5-20F1-450F-B588-C4451B72BE9F}" presName="conn2-1" presStyleLbl="parChTrans1D3" presStyleIdx="2" presStyleCnt="9"/>
      <dgm:spPr/>
    </dgm:pt>
    <dgm:pt modelId="{22FD5A11-219A-4436-AFD8-7B0D810F471E}" type="pres">
      <dgm:prSet presAssocID="{9AE9E0C5-20F1-450F-B588-C4451B72BE9F}" presName="connTx" presStyleLbl="parChTrans1D3" presStyleIdx="2" presStyleCnt="9"/>
      <dgm:spPr/>
    </dgm:pt>
    <dgm:pt modelId="{5332D232-8DA6-40F7-8EB8-2133E8B7EF95}" type="pres">
      <dgm:prSet presAssocID="{9A202CAD-248C-4716-BDFF-697AB96517E2}" presName="root2" presStyleCnt="0"/>
      <dgm:spPr/>
    </dgm:pt>
    <dgm:pt modelId="{F4FB4A4A-70D0-4CC2-B013-752F1F77DC96}" type="pres">
      <dgm:prSet presAssocID="{9A202CAD-248C-4716-BDFF-697AB96517E2}" presName="LevelTwoTextNode" presStyleLbl="node3" presStyleIdx="2" presStyleCnt="9">
        <dgm:presLayoutVars>
          <dgm:chPref val="3"/>
        </dgm:presLayoutVars>
      </dgm:prSet>
      <dgm:spPr/>
    </dgm:pt>
    <dgm:pt modelId="{2105B7CE-B91D-4034-A761-A05C1FAC2409}" type="pres">
      <dgm:prSet presAssocID="{9A202CAD-248C-4716-BDFF-697AB96517E2}" presName="level3hierChild" presStyleCnt="0"/>
      <dgm:spPr/>
    </dgm:pt>
    <dgm:pt modelId="{E5854EE2-7F23-41A1-8D19-B44CF92141D9}" type="pres">
      <dgm:prSet presAssocID="{2A4BB7C3-791F-4520-8953-104C18351559}" presName="conn2-1" presStyleLbl="parChTrans1D3" presStyleIdx="3" presStyleCnt="9"/>
      <dgm:spPr/>
    </dgm:pt>
    <dgm:pt modelId="{18A3075F-1DFD-4758-B1D7-69D9A562ECF3}" type="pres">
      <dgm:prSet presAssocID="{2A4BB7C3-791F-4520-8953-104C18351559}" presName="connTx" presStyleLbl="parChTrans1D3" presStyleIdx="3" presStyleCnt="9"/>
      <dgm:spPr/>
    </dgm:pt>
    <dgm:pt modelId="{917F958A-9880-4CEA-93A8-E0FDFAAB8B07}" type="pres">
      <dgm:prSet presAssocID="{184F23D8-5D0E-41E2-B13D-FDD5F321ABE2}" presName="root2" presStyleCnt="0"/>
      <dgm:spPr/>
    </dgm:pt>
    <dgm:pt modelId="{92B162B8-D83F-46F0-AC04-A697EE50FBD0}" type="pres">
      <dgm:prSet presAssocID="{184F23D8-5D0E-41E2-B13D-FDD5F321ABE2}" presName="LevelTwoTextNode" presStyleLbl="node3" presStyleIdx="3" presStyleCnt="9">
        <dgm:presLayoutVars>
          <dgm:chPref val="3"/>
        </dgm:presLayoutVars>
      </dgm:prSet>
      <dgm:spPr/>
    </dgm:pt>
    <dgm:pt modelId="{DBF3112B-3715-478F-8E2A-1530B13A6E48}" type="pres">
      <dgm:prSet presAssocID="{184F23D8-5D0E-41E2-B13D-FDD5F321ABE2}" presName="level3hierChild" presStyleCnt="0"/>
      <dgm:spPr/>
    </dgm:pt>
    <dgm:pt modelId="{7B937CF4-DAD6-4BFE-9A15-D270823C74DD}" type="pres">
      <dgm:prSet presAssocID="{410C23BC-07D0-4A2D-A3C1-ACFC02A50490}" presName="conn2-1" presStyleLbl="parChTrans1D3" presStyleIdx="4" presStyleCnt="9"/>
      <dgm:spPr/>
    </dgm:pt>
    <dgm:pt modelId="{899CB6D4-5E69-40CA-817E-09C8119083A4}" type="pres">
      <dgm:prSet presAssocID="{410C23BC-07D0-4A2D-A3C1-ACFC02A50490}" presName="connTx" presStyleLbl="parChTrans1D3" presStyleIdx="4" presStyleCnt="9"/>
      <dgm:spPr/>
    </dgm:pt>
    <dgm:pt modelId="{E7057E6B-FBD9-45CE-9234-D2BEDFD89914}" type="pres">
      <dgm:prSet presAssocID="{D4FCFB89-290D-4A43-B957-C7CDC4010B6F}" presName="root2" presStyleCnt="0"/>
      <dgm:spPr/>
    </dgm:pt>
    <dgm:pt modelId="{E2ECA88E-6364-4474-BDA7-2FA0511F9EEF}" type="pres">
      <dgm:prSet presAssocID="{D4FCFB89-290D-4A43-B957-C7CDC4010B6F}" presName="LevelTwoTextNode" presStyleLbl="node3" presStyleIdx="4" presStyleCnt="9" custLinFactNeighborX="-2590" custLinFactNeighborY="-952">
        <dgm:presLayoutVars>
          <dgm:chPref val="3"/>
        </dgm:presLayoutVars>
      </dgm:prSet>
      <dgm:spPr/>
    </dgm:pt>
    <dgm:pt modelId="{7EB9537A-5576-4854-BFE9-12DDC4F32C48}" type="pres">
      <dgm:prSet presAssocID="{D4FCFB89-290D-4A43-B957-C7CDC4010B6F}" presName="level3hierChild" presStyleCnt="0"/>
      <dgm:spPr/>
    </dgm:pt>
    <dgm:pt modelId="{97D99FD1-8842-4C9A-851C-20A1A9EACCCA}" type="pres">
      <dgm:prSet presAssocID="{24E9822F-1F3F-4282-B5E9-8B88376FDA89}" presName="conn2-1" presStyleLbl="parChTrans1D2" presStyleIdx="3" presStyleCnt="5"/>
      <dgm:spPr/>
    </dgm:pt>
    <dgm:pt modelId="{3B905C71-4CF9-4CDE-9EFD-A6A7AD174184}" type="pres">
      <dgm:prSet presAssocID="{24E9822F-1F3F-4282-B5E9-8B88376FDA89}" presName="connTx" presStyleLbl="parChTrans1D2" presStyleIdx="3" presStyleCnt="5"/>
      <dgm:spPr/>
    </dgm:pt>
    <dgm:pt modelId="{FB34D84C-1926-4B5A-88E4-C5C222761198}" type="pres">
      <dgm:prSet presAssocID="{F889B0F4-0C22-4CBE-B312-0848DF50CA5C}" presName="root2" presStyleCnt="0"/>
      <dgm:spPr/>
    </dgm:pt>
    <dgm:pt modelId="{C75D79B8-67BF-4904-8914-E0A23181BFAE}" type="pres">
      <dgm:prSet presAssocID="{F889B0F4-0C22-4CBE-B312-0848DF50CA5C}" presName="LevelTwoTextNode" presStyleLbl="node2" presStyleIdx="3" presStyleCnt="5">
        <dgm:presLayoutVars>
          <dgm:chPref val="3"/>
        </dgm:presLayoutVars>
      </dgm:prSet>
      <dgm:spPr/>
    </dgm:pt>
    <dgm:pt modelId="{64167AA0-7563-4326-91A6-CD2C11D8A06F}" type="pres">
      <dgm:prSet presAssocID="{F889B0F4-0C22-4CBE-B312-0848DF50CA5C}" presName="level3hierChild" presStyleCnt="0"/>
      <dgm:spPr/>
    </dgm:pt>
    <dgm:pt modelId="{222D2530-B665-40DB-9BB3-02900C494895}" type="pres">
      <dgm:prSet presAssocID="{9441FF3F-C394-43E3-95A0-0014CEE55C19}" presName="conn2-1" presStyleLbl="parChTrans1D3" presStyleIdx="5" presStyleCnt="9"/>
      <dgm:spPr/>
    </dgm:pt>
    <dgm:pt modelId="{A05FB9DB-8755-4ADD-899D-EC2C202507CC}" type="pres">
      <dgm:prSet presAssocID="{9441FF3F-C394-43E3-95A0-0014CEE55C19}" presName="connTx" presStyleLbl="parChTrans1D3" presStyleIdx="5" presStyleCnt="9"/>
      <dgm:spPr/>
    </dgm:pt>
    <dgm:pt modelId="{CF008CA8-7648-4B52-8E33-5FF0C804B9D2}" type="pres">
      <dgm:prSet presAssocID="{9AA1DB2F-0533-4B49-8CAC-C30F66AA04CA}" presName="root2" presStyleCnt="0"/>
      <dgm:spPr/>
    </dgm:pt>
    <dgm:pt modelId="{D1000099-80EF-41CE-8A76-0B63EE9981B4}" type="pres">
      <dgm:prSet presAssocID="{9AA1DB2F-0533-4B49-8CAC-C30F66AA04CA}" presName="LevelTwoTextNode" presStyleLbl="node3" presStyleIdx="5" presStyleCnt="9">
        <dgm:presLayoutVars>
          <dgm:chPref val="3"/>
        </dgm:presLayoutVars>
      </dgm:prSet>
      <dgm:spPr/>
    </dgm:pt>
    <dgm:pt modelId="{7BAF3D12-07DB-434E-972F-D216C050757B}" type="pres">
      <dgm:prSet presAssocID="{9AA1DB2F-0533-4B49-8CAC-C30F66AA04CA}" presName="level3hierChild" presStyleCnt="0"/>
      <dgm:spPr/>
    </dgm:pt>
    <dgm:pt modelId="{BA3D464E-289D-4B82-8828-1DA7E4C84B31}" type="pres">
      <dgm:prSet presAssocID="{D05DE39D-B67F-4503-847D-0DC1876BC0DC}" presName="conn2-1" presStyleLbl="parChTrans1D2" presStyleIdx="4" presStyleCnt="5"/>
      <dgm:spPr/>
    </dgm:pt>
    <dgm:pt modelId="{676F2599-EF12-4491-94DC-7009410FBF3E}" type="pres">
      <dgm:prSet presAssocID="{D05DE39D-B67F-4503-847D-0DC1876BC0DC}" presName="connTx" presStyleLbl="parChTrans1D2" presStyleIdx="4" presStyleCnt="5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4" presStyleCnt="5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64C84B2F-2927-4C00-9823-42019BAD511B}" type="pres">
      <dgm:prSet presAssocID="{D2515A8C-57EC-4D2C-B6D4-2448E542231B}" presName="conn2-1" presStyleLbl="parChTrans1D3" presStyleIdx="6" presStyleCnt="9"/>
      <dgm:spPr/>
    </dgm:pt>
    <dgm:pt modelId="{824D8C86-A44F-48DD-80BD-324608267796}" type="pres">
      <dgm:prSet presAssocID="{D2515A8C-57EC-4D2C-B6D4-2448E542231B}" presName="connTx" presStyleLbl="parChTrans1D3" presStyleIdx="6" presStyleCnt="9"/>
      <dgm:spPr/>
    </dgm:pt>
    <dgm:pt modelId="{D3B6F9FD-6661-426A-80D4-994725BA1F0C}" type="pres">
      <dgm:prSet presAssocID="{1FECF7E7-390A-4014-97CD-B0B6CD7B845B}" presName="root2" presStyleCnt="0"/>
      <dgm:spPr/>
    </dgm:pt>
    <dgm:pt modelId="{8D49E0EA-8314-4428-AA3A-4CCB1ED6ED3C}" type="pres">
      <dgm:prSet presAssocID="{1FECF7E7-390A-4014-97CD-B0B6CD7B845B}" presName="LevelTwoTextNode" presStyleLbl="node3" presStyleIdx="6" presStyleCnt="9" custLinFactNeighborX="-2590" custLinFactNeighborY="-952">
        <dgm:presLayoutVars>
          <dgm:chPref val="3"/>
        </dgm:presLayoutVars>
      </dgm:prSet>
      <dgm:spPr/>
    </dgm:pt>
    <dgm:pt modelId="{E02D9794-9E87-49BF-A0FB-361A0EF48A9F}" type="pres">
      <dgm:prSet presAssocID="{1FECF7E7-390A-4014-97CD-B0B6CD7B845B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7" presStyleCnt="9"/>
      <dgm:spPr/>
    </dgm:pt>
    <dgm:pt modelId="{1C5286A2-C790-4B73-8883-F98C2E56373D}" type="pres">
      <dgm:prSet presAssocID="{2D60CAA9-34BA-4E7E-97B9-5CAF2A03ABF7}" presName="connTx" presStyleLbl="parChTrans1D3" presStyleIdx="7" presStyleCnt="9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7" presStyleCnt="9" custLinFactNeighborX="-2590" custLinFactNeighborY="-952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8" presStyleCnt="9"/>
      <dgm:spPr/>
    </dgm:pt>
    <dgm:pt modelId="{B2701B3B-F1C5-499B-A8E4-9316C0D34AE8}" type="pres">
      <dgm:prSet presAssocID="{89BF19C2-4546-44EA-85B6-0E712F3610D7}" presName="connTx" presStyleLbl="parChTrans1D3" presStyleIdx="8" presStyleCnt="9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8" presStyleCnt="9" custLinFactNeighborX="-2590" custLinFactNeighborY="-952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</dgm:ptLst>
  <dgm:cxnLst>
    <dgm:cxn modelId="{D0F98907-D476-4A4C-9714-80336930DCE6}" type="presOf" srcId="{9441FF3F-C394-43E3-95A0-0014CEE55C19}" destId="{A05FB9DB-8755-4ADD-899D-EC2C202507CC}" srcOrd="1" destOrd="0" presId="urn:microsoft.com/office/officeart/2005/8/layout/hierarchy2"/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F745FB17-FCA1-48F5-B16E-FCDADA673BC4}" type="presOf" srcId="{F889B0F4-0C22-4CBE-B312-0848DF50CA5C}" destId="{C75D79B8-67BF-4904-8914-E0A23181BFAE}" srcOrd="0" destOrd="0" presId="urn:microsoft.com/office/officeart/2005/8/layout/hierarchy2"/>
    <dgm:cxn modelId="{6C83FE1A-35E4-43BB-86B5-6EFE5D7BF23E}" srcId="{E2BDAF4E-AB2A-43EF-B99E-8FC402C36E85}" destId="{D4FCFB89-290D-4A43-B957-C7CDC4010B6F}" srcOrd="2" destOrd="0" parTransId="{410C23BC-07D0-4A2D-A3C1-ACFC02A50490}" sibTransId="{753A0E8F-1023-476C-8E70-8A34A98BD067}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5A603023-C66B-4575-9FF0-0CC4EB5A8299}" type="presOf" srcId="{76ADE617-1F4A-4A00-9093-CCA48BAFEDA7}" destId="{E1F73475-D636-4D7A-945B-80BB20244334}" srcOrd="1" destOrd="0" presId="urn:microsoft.com/office/officeart/2005/8/layout/hierarchy2"/>
    <dgm:cxn modelId="{332D1727-D365-4FEA-8CEA-0667E8D2B9D6}" type="presOf" srcId="{24E9822F-1F3F-4282-B5E9-8B88376FDA89}" destId="{97D99FD1-8842-4C9A-851C-20A1A9EACCCA}" srcOrd="0" destOrd="0" presId="urn:microsoft.com/office/officeart/2005/8/layout/hierarchy2"/>
    <dgm:cxn modelId="{2195792A-08BE-40D1-A753-00C08954045B}" type="presOf" srcId="{D47912ED-E69A-4193-9129-1E0D4C183939}" destId="{9A633CD4-F8EB-47D3-8A19-0346A283C95E}" srcOrd="0" destOrd="0" presId="urn:microsoft.com/office/officeart/2005/8/layout/hierarchy2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AEBD583B-67A0-4967-955B-3A5672685685}" srcId="{F889B0F4-0C22-4CBE-B312-0848DF50CA5C}" destId="{9AA1DB2F-0533-4B49-8CAC-C30F66AA04CA}" srcOrd="0" destOrd="0" parTransId="{9441FF3F-C394-43E3-95A0-0014CEE55C19}" sibTransId="{682D439E-A5A6-4FB8-B103-2F04CA7FE171}"/>
    <dgm:cxn modelId="{D04D2240-FF7A-43CC-9468-820BFBA5261F}" srcId="{E2BDAF4E-AB2A-43EF-B99E-8FC402C36E85}" destId="{9A202CAD-248C-4716-BDFF-697AB96517E2}" srcOrd="0" destOrd="0" parTransId="{9AE9E0C5-20F1-450F-B588-C4451B72BE9F}" sibTransId="{2E20FF58-E1A8-4B7C-8F45-93ED5B9A0F00}"/>
    <dgm:cxn modelId="{A87ACF60-B6A0-433A-84D0-2DAC4D07D7A1}" srcId="{13B4B945-2571-42A4-B29E-580B2F6D03AB}" destId="{FA959EE2-1142-42F1-A99B-BCEF0DA99B79}" srcOrd="2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12D1FB46-3596-438F-B43D-591AF336904F}" type="presOf" srcId="{76ADE617-1F4A-4A00-9093-CCA48BAFEDA7}" destId="{6E920E4F-CDA2-4486-B606-4EB43E565F68}" srcOrd="0" destOrd="0" presId="urn:microsoft.com/office/officeart/2005/8/layout/hierarchy2"/>
    <dgm:cxn modelId="{81267E48-DC08-4C43-BC0E-731A2F5CA54B}" type="presOf" srcId="{1FECF7E7-390A-4014-97CD-B0B6CD7B845B}" destId="{8D49E0EA-8314-4428-AA3A-4CCB1ED6ED3C}" srcOrd="0" destOrd="0" presId="urn:microsoft.com/office/officeart/2005/8/layout/hierarchy2"/>
    <dgm:cxn modelId="{B239CE69-194A-423C-8024-77E409945E6D}" type="presOf" srcId="{2A4BB7C3-791F-4520-8953-104C18351559}" destId="{E5854EE2-7F23-41A1-8D19-B44CF92141D9}" srcOrd="0" destOrd="0" presId="urn:microsoft.com/office/officeart/2005/8/layout/hierarchy2"/>
    <dgm:cxn modelId="{15951071-47A7-4678-A3D7-54FB2735F512}" type="presOf" srcId="{2A4BB7C3-791F-4520-8953-104C18351559}" destId="{18A3075F-1DFD-4758-B1D7-69D9A562ECF3}" srcOrd="1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481A0853-0DD8-4EC0-AC90-A6F5EA076D2A}" type="presOf" srcId="{F44CEE6F-2C3C-49E9-989D-6FBAD0183F4D}" destId="{B38BFFE3-546E-4995-B6FF-14FEBA1D14A7}" srcOrd="0" destOrd="0" presId="urn:microsoft.com/office/officeart/2005/8/layout/hierarchy2"/>
    <dgm:cxn modelId="{2DE53253-8212-4C2D-9A87-D931596E4AC0}" type="presOf" srcId="{D2515A8C-57EC-4D2C-B6D4-2448E542231B}" destId="{824D8C86-A44F-48DD-80BD-324608267796}" srcOrd="1" destOrd="0" presId="urn:microsoft.com/office/officeart/2005/8/layout/hierarchy2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188B7657-A127-4457-BCF8-ED21ED62B192}" type="presOf" srcId="{D47912ED-E69A-4193-9129-1E0D4C183939}" destId="{B5ADB05D-F030-4011-B7B5-4D6D3DF257E5}" srcOrd="1" destOrd="0" presId="urn:microsoft.com/office/officeart/2005/8/layout/hierarchy2"/>
    <dgm:cxn modelId="{4FBE5579-5E08-45EF-9980-AAD50A1743E3}" srcId="{5E11F3CF-B4DF-476C-ACEE-63C5C6127CCE}" destId="{3861423A-4DC9-489C-AE8C-34E9125D2046}" srcOrd="0" destOrd="0" parTransId="{F44CEE6F-2C3C-49E9-989D-6FBAD0183F4D}" sibTransId="{8298B536-7815-4E88-B35E-4C4BC4A21DBF}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CA3FF689-945A-4D9D-B465-694423825387}" type="presOf" srcId="{184F23D8-5D0E-41E2-B13D-FDD5F321ABE2}" destId="{92B162B8-D83F-46F0-AC04-A697EE50FBD0}" srcOrd="0" destOrd="0" presId="urn:microsoft.com/office/officeart/2005/8/layout/hierarchy2"/>
    <dgm:cxn modelId="{0E08EA8A-62CB-4C0E-B167-B6800F6287E8}" type="presOf" srcId="{410C23BC-07D0-4A2D-A3C1-ACFC02A50490}" destId="{7B937CF4-DAD6-4BFE-9A15-D270823C74DD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4C09C097-9B98-47FC-B4EB-5A7D833E829D}" type="presOf" srcId="{E2BDAF4E-AB2A-43EF-B99E-8FC402C36E85}" destId="{D9A95E16-EFFB-4C5D-9186-A33EBEF1B645}" srcOrd="0" destOrd="0" presId="urn:microsoft.com/office/officeart/2005/8/layout/hierarchy2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2D8931A1-4440-4726-B072-A1160298FCA3}" srcId="{EDAD35CA-5191-4BD4-AF45-C92036793665}" destId="{F889B0F4-0C22-4CBE-B312-0848DF50CA5C}" srcOrd="3" destOrd="0" parTransId="{24E9822F-1F3F-4282-B5E9-8B88376FDA89}" sibTransId="{F3075830-3057-4F6A-B00D-E7E649D283D3}"/>
    <dgm:cxn modelId="{6DC1E2A2-3BBD-4066-A4FF-2F7A14E1B247}" type="presOf" srcId="{D4FCFB89-290D-4A43-B957-C7CDC4010B6F}" destId="{E2ECA88E-6364-4474-BDA7-2FA0511F9EEF}" srcOrd="0" destOrd="0" presId="urn:microsoft.com/office/officeart/2005/8/layout/hierarchy2"/>
    <dgm:cxn modelId="{7FF135A8-97DF-4E9A-8C5D-F9261B72595A}" srcId="{EDAD35CA-5191-4BD4-AF45-C92036793665}" destId="{E2BDAF4E-AB2A-43EF-B99E-8FC402C36E85}" srcOrd="2" destOrd="0" parTransId="{D47912ED-E69A-4193-9129-1E0D4C183939}" sibTransId="{5A263A8C-7774-415B-AD56-9B774ECE2B25}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B34234BB-398B-470A-8C33-2F65056AD5A3}" type="presOf" srcId="{5E11F3CF-B4DF-476C-ACEE-63C5C6127CCE}" destId="{10A9CC70-7E08-47D7-9DF8-3F77C1EB5032}" srcOrd="0" destOrd="0" presId="urn:microsoft.com/office/officeart/2005/8/layout/hierarchy2"/>
    <dgm:cxn modelId="{9B6FC4BC-2924-48EE-AEB4-B4DF042D0B1D}" srcId="{EDAD35CA-5191-4BD4-AF45-C92036793665}" destId="{13B4B945-2571-42A4-B29E-580B2F6D03AB}" srcOrd="4" destOrd="0" parTransId="{D05DE39D-B67F-4503-847D-0DC1876BC0DC}" sibTransId="{3FDCA657-D369-4E46-8BE9-A7E37E92FEFA}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C60B6FBF-1154-4CC6-BED9-4ADFF1AB1187}" type="presOf" srcId="{9AE9E0C5-20F1-450F-B588-C4451B72BE9F}" destId="{1C75592D-0442-4FB6-8C0A-AB674BA0A54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8ED974C7-171A-47AD-A1AF-E3CEBF9B091F}" type="presOf" srcId="{410C23BC-07D0-4A2D-A3C1-ACFC02A50490}" destId="{899CB6D4-5E69-40CA-817E-09C8119083A4}" srcOrd="1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420BBFC7-5102-48EF-AAC8-C86DFCCBAAB3}" srcId="{EDAD35CA-5191-4BD4-AF45-C92036793665}" destId="{5E11F3CF-B4DF-476C-ACEE-63C5C6127CCE}" srcOrd="1" destOrd="0" parTransId="{76ADE617-1F4A-4A00-9093-CCA48BAFEDA7}" sibTransId="{2C6156E0-6940-4E21-9B9C-98ED59CEAA08}"/>
    <dgm:cxn modelId="{B08D93CA-EC2F-48A9-B3F1-989056F48FBC}" type="presOf" srcId="{F44CEE6F-2C3C-49E9-989D-6FBAD0183F4D}" destId="{41B77EFB-DD8D-45AA-9C0D-9D726E7D9C04}" srcOrd="1" destOrd="0" presId="urn:microsoft.com/office/officeart/2005/8/layout/hierarchy2"/>
    <dgm:cxn modelId="{1A3508D3-EC31-484C-AC17-06CBBE0AA8DD}" type="presOf" srcId="{9AE9E0C5-20F1-450F-B588-C4451B72BE9F}" destId="{22FD5A11-219A-4436-AFD8-7B0D810F471E}" srcOrd="1" destOrd="0" presId="urn:microsoft.com/office/officeart/2005/8/layout/hierarchy2"/>
    <dgm:cxn modelId="{D237B9D3-978D-46A7-A708-A0B328F3466E}" srcId="{13B4B945-2571-42A4-B29E-580B2F6D03AB}" destId="{FAD291CE-2418-4918-843A-E16A077230D6}" srcOrd="1" destOrd="0" parTransId="{2D60CAA9-34BA-4E7E-97B9-5CAF2A03ABF7}" sibTransId="{8F88312D-07A8-4E13-9555-502E89753113}"/>
    <dgm:cxn modelId="{FF9D25D6-B130-49F8-94BA-F1FFAB0305CE}" type="presOf" srcId="{3861423A-4DC9-489C-AE8C-34E9125D2046}" destId="{52D0533B-D696-4819-86F4-11CE1590F981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29DA6DDD-DB5E-4648-AF83-3C58D088627D}" type="presOf" srcId="{9A202CAD-248C-4716-BDFF-697AB96517E2}" destId="{F4FB4A4A-70D0-4CC2-B013-752F1F77DC96}" srcOrd="0" destOrd="0" presId="urn:microsoft.com/office/officeart/2005/8/layout/hierarchy2"/>
    <dgm:cxn modelId="{915897E2-BB0A-4CD3-9265-F5088D24A514}" type="presOf" srcId="{9441FF3F-C394-43E3-95A0-0014CEE55C19}" destId="{222D2530-B665-40DB-9BB3-02900C494895}" srcOrd="0" destOrd="0" presId="urn:microsoft.com/office/officeart/2005/8/layout/hierarchy2"/>
    <dgm:cxn modelId="{BAA39CE3-F898-4EE8-986F-7BE1EC19B78A}" srcId="{E2BDAF4E-AB2A-43EF-B99E-8FC402C36E85}" destId="{184F23D8-5D0E-41E2-B13D-FDD5F321ABE2}" srcOrd="1" destOrd="0" parTransId="{2A4BB7C3-791F-4520-8953-104C18351559}" sibTransId="{6DFF6188-39A7-44BA-B92B-0A1C1866B1CB}"/>
    <dgm:cxn modelId="{3C9672EE-CA82-4096-9371-BB07A9153D68}" srcId="{13B4B945-2571-42A4-B29E-580B2F6D03AB}" destId="{1FECF7E7-390A-4014-97CD-B0B6CD7B845B}" srcOrd="0" destOrd="0" parTransId="{D2515A8C-57EC-4D2C-B6D4-2448E542231B}" sibTransId="{4D529C2F-220F-4948-8923-E29EB0B2FDC5}"/>
    <dgm:cxn modelId="{55FA8BF1-F70E-41FD-A6D3-066778ABF94D}" type="presOf" srcId="{D2515A8C-57EC-4D2C-B6D4-2448E542231B}" destId="{64C84B2F-2927-4C00-9823-42019BAD511B}" srcOrd="0" destOrd="0" presId="urn:microsoft.com/office/officeart/2005/8/layout/hierarchy2"/>
    <dgm:cxn modelId="{A3911CF3-4971-4E7B-A658-5CA6695DB027}" type="presOf" srcId="{24E9822F-1F3F-4282-B5E9-8B88376FDA89}" destId="{3B905C71-4CF9-4CDE-9EFD-A6A7AD174184}" srcOrd="1" destOrd="0" presId="urn:microsoft.com/office/officeart/2005/8/layout/hierarchy2"/>
    <dgm:cxn modelId="{F8D553FB-FF83-4743-A4A1-A98CF83D867D}" type="presOf" srcId="{9AA1DB2F-0533-4B49-8CAC-C30F66AA04CA}" destId="{D1000099-80EF-41CE-8A76-0B63EE9981B4}" srcOrd="0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AD524C58-AA8C-43CF-B079-101F3DF6B170}" type="presParOf" srcId="{A7DA32AE-5EB1-4173-B6E0-0C04957FC842}" destId="{6E920E4F-CDA2-4486-B606-4EB43E565F68}" srcOrd="2" destOrd="0" presId="urn:microsoft.com/office/officeart/2005/8/layout/hierarchy2"/>
    <dgm:cxn modelId="{2F14AC88-6594-45E0-A522-978CBA33B5CA}" type="presParOf" srcId="{6E920E4F-CDA2-4486-B606-4EB43E565F68}" destId="{E1F73475-D636-4D7A-945B-80BB20244334}" srcOrd="0" destOrd="0" presId="urn:microsoft.com/office/officeart/2005/8/layout/hierarchy2"/>
    <dgm:cxn modelId="{E003ACD3-1100-4BE7-A100-0CD6FDE6B2C1}" type="presParOf" srcId="{A7DA32AE-5EB1-4173-B6E0-0C04957FC842}" destId="{750C7CDF-9B2B-4CA1-A39D-C8C92D65CA9F}" srcOrd="3" destOrd="0" presId="urn:microsoft.com/office/officeart/2005/8/layout/hierarchy2"/>
    <dgm:cxn modelId="{5F563977-5BFD-4415-9812-D2FAFDBFD188}" type="presParOf" srcId="{750C7CDF-9B2B-4CA1-A39D-C8C92D65CA9F}" destId="{10A9CC70-7E08-47D7-9DF8-3F77C1EB5032}" srcOrd="0" destOrd="0" presId="urn:microsoft.com/office/officeart/2005/8/layout/hierarchy2"/>
    <dgm:cxn modelId="{4BF35804-51EF-4238-B6D8-4EAF06A44910}" type="presParOf" srcId="{750C7CDF-9B2B-4CA1-A39D-C8C92D65CA9F}" destId="{F4F8FA51-B27E-4EE7-909E-AB2B569998EC}" srcOrd="1" destOrd="0" presId="urn:microsoft.com/office/officeart/2005/8/layout/hierarchy2"/>
    <dgm:cxn modelId="{DBA5140C-8D54-4687-B717-9781D9383171}" type="presParOf" srcId="{F4F8FA51-B27E-4EE7-909E-AB2B569998EC}" destId="{B38BFFE3-546E-4995-B6FF-14FEBA1D14A7}" srcOrd="0" destOrd="0" presId="urn:microsoft.com/office/officeart/2005/8/layout/hierarchy2"/>
    <dgm:cxn modelId="{04E1643D-6CC2-4930-854F-4EAFDA8BE032}" type="presParOf" srcId="{B38BFFE3-546E-4995-B6FF-14FEBA1D14A7}" destId="{41B77EFB-DD8D-45AA-9C0D-9D726E7D9C04}" srcOrd="0" destOrd="0" presId="urn:microsoft.com/office/officeart/2005/8/layout/hierarchy2"/>
    <dgm:cxn modelId="{90208F02-B520-49EA-80C8-D08CD0F39D35}" type="presParOf" srcId="{F4F8FA51-B27E-4EE7-909E-AB2B569998EC}" destId="{1574BE6E-A732-4F55-AC2C-D4768526D381}" srcOrd="1" destOrd="0" presId="urn:microsoft.com/office/officeart/2005/8/layout/hierarchy2"/>
    <dgm:cxn modelId="{B6973799-46A5-41ED-9A8E-5994E5092759}" type="presParOf" srcId="{1574BE6E-A732-4F55-AC2C-D4768526D381}" destId="{52D0533B-D696-4819-86F4-11CE1590F981}" srcOrd="0" destOrd="0" presId="urn:microsoft.com/office/officeart/2005/8/layout/hierarchy2"/>
    <dgm:cxn modelId="{57D09620-3513-49E0-9B32-E85280CE6764}" type="presParOf" srcId="{1574BE6E-A732-4F55-AC2C-D4768526D381}" destId="{6409166F-9E73-49CA-93CF-1E37367EA6B6}" srcOrd="1" destOrd="0" presId="urn:microsoft.com/office/officeart/2005/8/layout/hierarchy2"/>
    <dgm:cxn modelId="{F2DBCB99-4203-4310-8345-CF4E74DBF5A0}" type="presParOf" srcId="{A7DA32AE-5EB1-4173-B6E0-0C04957FC842}" destId="{9A633CD4-F8EB-47D3-8A19-0346A283C95E}" srcOrd="4" destOrd="0" presId="urn:microsoft.com/office/officeart/2005/8/layout/hierarchy2"/>
    <dgm:cxn modelId="{D8EAF17D-37B6-4378-84D5-8BA4D70A7495}" type="presParOf" srcId="{9A633CD4-F8EB-47D3-8A19-0346A283C95E}" destId="{B5ADB05D-F030-4011-B7B5-4D6D3DF257E5}" srcOrd="0" destOrd="0" presId="urn:microsoft.com/office/officeart/2005/8/layout/hierarchy2"/>
    <dgm:cxn modelId="{93514027-525A-417E-90D0-F70ACAE42A4A}" type="presParOf" srcId="{A7DA32AE-5EB1-4173-B6E0-0C04957FC842}" destId="{A4C35639-0BA7-40E3-BC64-99A395DE7E0B}" srcOrd="5" destOrd="0" presId="urn:microsoft.com/office/officeart/2005/8/layout/hierarchy2"/>
    <dgm:cxn modelId="{43E6F898-AAB0-4101-85E6-5D5CD49C8B5B}" type="presParOf" srcId="{A4C35639-0BA7-40E3-BC64-99A395DE7E0B}" destId="{D9A95E16-EFFB-4C5D-9186-A33EBEF1B645}" srcOrd="0" destOrd="0" presId="urn:microsoft.com/office/officeart/2005/8/layout/hierarchy2"/>
    <dgm:cxn modelId="{68111F27-D2B0-49B3-B25A-3BA6BD25DA97}" type="presParOf" srcId="{A4C35639-0BA7-40E3-BC64-99A395DE7E0B}" destId="{802027F1-8725-41CA-82E2-3107DD512A22}" srcOrd="1" destOrd="0" presId="urn:microsoft.com/office/officeart/2005/8/layout/hierarchy2"/>
    <dgm:cxn modelId="{2B6B1103-461D-4BDE-BCAB-B239B4762B5F}" type="presParOf" srcId="{802027F1-8725-41CA-82E2-3107DD512A22}" destId="{1C75592D-0442-4FB6-8C0A-AB674BA0A542}" srcOrd="0" destOrd="0" presId="urn:microsoft.com/office/officeart/2005/8/layout/hierarchy2"/>
    <dgm:cxn modelId="{8C0A242C-4A6E-4142-9200-646B5B372FD5}" type="presParOf" srcId="{1C75592D-0442-4FB6-8C0A-AB674BA0A542}" destId="{22FD5A11-219A-4436-AFD8-7B0D810F471E}" srcOrd="0" destOrd="0" presId="urn:microsoft.com/office/officeart/2005/8/layout/hierarchy2"/>
    <dgm:cxn modelId="{A65C3A38-3617-4210-ADAE-1D7E21839986}" type="presParOf" srcId="{802027F1-8725-41CA-82E2-3107DD512A22}" destId="{5332D232-8DA6-40F7-8EB8-2133E8B7EF95}" srcOrd="1" destOrd="0" presId="urn:microsoft.com/office/officeart/2005/8/layout/hierarchy2"/>
    <dgm:cxn modelId="{66A1CF53-B0C6-43B5-A617-92C022E2BEBB}" type="presParOf" srcId="{5332D232-8DA6-40F7-8EB8-2133E8B7EF95}" destId="{F4FB4A4A-70D0-4CC2-B013-752F1F77DC96}" srcOrd="0" destOrd="0" presId="urn:microsoft.com/office/officeart/2005/8/layout/hierarchy2"/>
    <dgm:cxn modelId="{10D459AB-0905-4CE0-912F-2D99CF6BC578}" type="presParOf" srcId="{5332D232-8DA6-40F7-8EB8-2133E8B7EF95}" destId="{2105B7CE-B91D-4034-A761-A05C1FAC2409}" srcOrd="1" destOrd="0" presId="urn:microsoft.com/office/officeart/2005/8/layout/hierarchy2"/>
    <dgm:cxn modelId="{229FE2DF-9B84-424E-9454-9DEB153766DE}" type="presParOf" srcId="{802027F1-8725-41CA-82E2-3107DD512A22}" destId="{E5854EE2-7F23-41A1-8D19-B44CF92141D9}" srcOrd="2" destOrd="0" presId="urn:microsoft.com/office/officeart/2005/8/layout/hierarchy2"/>
    <dgm:cxn modelId="{EE0CA6BA-90DF-474E-992B-6221E015F0AC}" type="presParOf" srcId="{E5854EE2-7F23-41A1-8D19-B44CF92141D9}" destId="{18A3075F-1DFD-4758-B1D7-69D9A562ECF3}" srcOrd="0" destOrd="0" presId="urn:microsoft.com/office/officeart/2005/8/layout/hierarchy2"/>
    <dgm:cxn modelId="{AF2CAD8F-B892-4129-86F7-A4C3AD8CD595}" type="presParOf" srcId="{802027F1-8725-41CA-82E2-3107DD512A22}" destId="{917F958A-9880-4CEA-93A8-E0FDFAAB8B07}" srcOrd="3" destOrd="0" presId="urn:microsoft.com/office/officeart/2005/8/layout/hierarchy2"/>
    <dgm:cxn modelId="{560F8E57-0940-499C-B471-C3229272533B}" type="presParOf" srcId="{917F958A-9880-4CEA-93A8-E0FDFAAB8B07}" destId="{92B162B8-D83F-46F0-AC04-A697EE50FBD0}" srcOrd="0" destOrd="0" presId="urn:microsoft.com/office/officeart/2005/8/layout/hierarchy2"/>
    <dgm:cxn modelId="{3B6A214D-4AC8-4107-A131-36BB7738F572}" type="presParOf" srcId="{917F958A-9880-4CEA-93A8-E0FDFAAB8B07}" destId="{DBF3112B-3715-478F-8E2A-1530B13A6E48}" srcOrd="1" destOrd="0" presId="urn:microsoft.com/office/officeart/2005/8/layout/hierarchy2"/>
    <dgm:cxn modelId="{1827FD62-98B6-416B-852B-42F1601D569C}" type="presParOf" srcId="{802027F1-8725-41CA-82E2-3107DD512A22}" destId="{7B937CF4-DAD6-4BFE-9A15-D270823C74DD}" srcOrd="4" destOrd="0" presId="urn:microsoft.com/office/officeart/2005/8/layout/hierarchy2"/>
    <dgm:cxn modelId="{D9ED146B-4C48-4D69-B780-CC4B9246612B}" type="presParOf" srcId="{7B937CF4-DAD6-4BFE-9A15-D270823C74DD}" destId="{899CB6D4-5E69-40CA-817E-09C8119083A4}" srcOrd="0" destOrd="0" presId="urn:microsoft.com/office/officeart/2005/8/layout/hierarchy2"/>
    <dgm:cxn modelId="{4025AAC0-5CC7-4C58-8245-572B855BED45}" type="presParOf" srcId="{802027F1-8725-41CA-82E2-3107DD512A22}" destId="{E7057E6B-FBD9-45CE-9234-D2BEDFD89914}" srcOrd="5" destOrd="0" presId="urn:microsoft.com/office/officeart/2005/8/layout/hierarchy2"/>
    <dgm:cxn modelId="{745E1706-0AAD-4117-9A02-B9D5BA64C41F}" type="presParOf" srcId="{E7057E6B-FBD9-45CE-9234-D2BEDFD89914}" destId="{E2ECA88E-6364-4474-BDA7-2FA0511F9EEF}" srcOrd="0" destOrd="0" presId="urn:microsoft.com/office/officeart/2005/8/layout/hierarchy2"/>
    <dgm:cxn modelId="{DC3AD3E6-1AD6-45AD-8082-322ECB106CA7}" type="presParOf" srcId="{E7057E6B-FBD9-45CE-9234-D2BEDFD89914}" destId="{7EB9537A-5576-4854-BFE9-12DDC4F32C48}" srcOrd="1" destOrd="0" presId="urn:microsoft.com/office/officeart/2005/8/layout/hierarchy2"/>
    <dgm:cxn modelId="{9CEA9CC2-E6FF-4F19-A27C-6482DBA6A7A3}" type="presParOf" srcId="{A7DA32AE-5EB1-4173-B6E0-0C04957FC842}" destId="{97D99FD1-8842-4C9A-851C-20A1A9EACCCA}" srcOrd="6" destOrd="0" presId="urn:microsoft.com/office/officeart/2005/8/layout/hierarchy2"/>
    <dgm:cxn modelId="{53343D1A-1A57-455B-AB03-ECAC93527B45}" type="presParOf" srcId="{97D99FD1-8842-4C9A-851C-20A1A9EACCCA}" destId="{3B905C71-4CF9-4CDE-9EFD-A6A7AD174184}" srcOrd="0" destOrd="0" presId="urn:microsoft.com/office/officeart/2005/8/layout/hierarchy2"/>
    <dgm:cxn modelId="{31CE27B8-845C-478C-A4D1-5F2E19C0CECF}" type="presParOf" srcId="{A7DA32AE-5EB1-4173-B6E0-0C04957FC842}" destId="{FB34D84C-1926-4B5A-88E4-C5C222761198}" srcOrd="7" destOrd="0" presId="urn:microsoft.com/office/officeart/2005/8/layout/hierarchy2"/>
    <dgm:cxn modelId="{EDFF06EF-D90E-43CD-A587-7FC16BF788CC}" type="presParOf" srcId="{FB34D84C-1926-4B5A-88E4-C5C222761198}" destId="{C75D79B8-67BF-4904-8914-E0A23181BFAE}" srcOrd="0" destOrd="0" presId="urn:microsoft.com/office/officeart/2005/8/layout/hierarchy2"/>
    <dgm:cxn modelId="{4205E8FB-C063-4451-8493-7182520FE364}" type="presParOf" srcId="{FB34D84C-1926-4B5A-88E4-C5C222761198}" destId="{64167AA0-7563-4326-91A6-CD2C11D8A06F}" srcOrd="1" destOrd="0" presId="urn:microsoft.com/office/officeart/2005/8/layout/hierarchy2"/>
    <dgm:cxn modelId="{3692CF9C-0CE7-4BA4-9356-F210A76A9F06}" type="presParOf" srcId="{64167AA0-7563-4326-91A6-CD2C11D8A06F}" destId="{222D2530-B665-40DB-9BB3-02900C494895}" srcOrd="0" destOrd="0" presId="urn:microsoft.com/office/officeart/2005/8/layout/hierarchy2"/>
    <dgm:cxn modelId="{AA07B5AF-A72C-47D8-A3F0-A1DF76719B79}" type="presParOf" srcId="{222D2530-B665-40DB-9BB3-02900C494895}" destId="{A05FB9DB-8755-4ADD-899D-EC2C202507CC}" srcOrd="0" destOrd="0" presId="urn:microsoft.com/office/officeart/2005/8/layout/hierarchy2"/>
    <dgm:cxn modelId="{FC788DF5-F243-4A06-A390-222E6FC14A61}" type="presParOf" srcId="{64167AA0-7563-4326-91A6-CD2C11D8A06F}" destId="{CF008CA8-7648-4B52-8E33-5FF0C804B9D2}" srcOrd="1" destOrd="0" presId="urn:microsoft.com/office/officeart/2005/8/layout/hierarchy2"/>
    <dgm:cxn modelId="{712E53B6-132D-4AF2-9FA9-6071DAC6E4F4}" type="presParOf" srcId="{CF008CA8-7648-4B52-8E33-5FF0C804B9D2}" destId="{D1000099-80EF-41CE-8A76-0B63EE9981B4}" srcOrd="0" destOrd="0" presId="urn:microsoft.com/office/officeart/2005/8/layout/hierarchy2"/>
    <dgm:cxn modelId="{F8ABD0BE-A2EE-473D-8F0B-08C53C312859}" type="presParOf" srcId="{CF008CA8-7648-4B52-8E33-5FF0C804B9D2}" destId="{7BAF3D12-07DB-434E-972F-D216C050757B}" srcOrd="1" destOrd="0" presId="urn:microsoft.com/office/officeart/2005/8/layout/hierarchy2"/>
    <dgm:cxn modelId="{DEAB0F97-361D-4EEA-BF12-CB619E03D29A}" type="presParOf" srcId="{A7DA32AE-5EB1-4173-B6E0-0C04957FC842}" destId="{BA3D464E-289D-4B82-8828-1DA7E4C84B31}" srcOrd="8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9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5A161BEA-ECE5-4D8B-B3EE-2DF04AD49320}" type="presParOf" srcId="{4409E818-1853-4A8B-9DA7-FC26013CB47A}" destId="{64C84B2F-2927-4C00-9823-42019BAD511B}" srcOrd="0" destOrd="0" presId="urn:microsoft.com/office/officeart/2005/8/layout/hierarchy2"/>
    <dgm:cxn modelId="{53A13ACF-17AC-4A4C-A461-9C7206C28E19}" type="presParOf" srcId="{64C84B2F-2927-4C00-9823-42019BAD511B}" destId="{824D8C86-A44F-48DD-80BD-324608267796}" srcOrd="0" destOrd="0" presId="urn:microsoft.com/office/officeart/2005/8/layout/hierarchy2"/>
    <dgm:cxn modelId="{7930CB5D-1779-427D-9ED6-F8972CB49343}" type="presParOf" srcId="{4409E818-1853-4A8B-9DA7-FC26013CB47A}" destId="{D3B6F9FD-6661-426A-80D4-994725BA1F0C}" srcOrd="1" destOrd="0" presId="urn:microsoft.com/office/officeart/2005/8/layout/hierarchy2"/>
    <dgm:cxn modelId="{25AD0C34-7940-4677-84F9-5B6526C65220}" type="presParOf" srcId="{D3B6F9FD-6661-426A-80D4-994725BA1F0C}" destId="{8D49E0EA-8314-4428-AA3A-4CCB1ED6ED3C}" srcOrd="0" destOrd="0" presId="urn:microsoft.com/office/officeart/2005/8/layout/hierarchy2"/>
    <dgm:cxn modelId="{5CCD2BFC-2A72-4C52-A305-BD5D728D398F}" type="presParOf" srcId="{D3B6F9FD-6661-426A-80D4-994725BA1F0C}" destId="{E02D9794-9E87-49BF-A0FB-361A0EF48A9F}" srcOrd="1" destOrd="0" presId="urn:microsoft.com/office/officeart/2005/8/layout/hierarchy2"/>
    <dgm:cxn modelId="{29DD20F4-1ACF-4390-9B82-DBB8048C5E52}" type="presParOf" srcId="{4409E818-1853-4A8B-9DA7-FC26013CB47A}" destId="{B9C4D3AE-B7A1-4BB8-BF5C-3BC98C3DCA8C}" srcOrd="2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3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5E4BBF3-372A-439C-ADF8-71372BB77515}" type="presParOf" srcId="{4409E818-1853-4A8B-9DA7-FC26013CB47A}" destId="{E5BC9441-1802-42F5-AB29-2028D0034922}" srcOrd="4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5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2p</a:t>
          </a:r>
          <a:r>
            <a:rPr lang="nl-NL" baseline="30000" dirty="0"/>
            <a:t>5</a:t>
          </a:r>
          <a:r>
            <a:rPr lang="nl-NL" dirty="0"/>
            <a:t>3d</a:t>
          </a:r>
          <a:r>
            <a:rPr lang="nl-NL" baseline="30000" dirty="0"/>
            <a:t>9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P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5E11F3CF-B4DF-476C-ACEE-63C5C6127CCE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endParaRPr lang="en-US" dirty="0"/>
        </a:p>
      </dgm:t>
    </dgm:pt>
    <dgm:pt modelId="{76ADE617-1F4A-4A00-9093-CCA48BAFEDA7}" type="parTrans" cxnId="{420BBFC7-5102-48EF-AAC8-C86DFCCBAAB3}">
      <dgm:prSet/>
      <dgm:spPr/>
      <dgm:t>
        <a:bodyPr/>
        <a:lstStyle/>
        <a:p>
          <a:endParaRPr lang="en-US"/>
        </a:p>
      </dgm:t>
    </dgm:pt>
    <dgm:pt modelId="{2C6156E0-6940-4E21-9B9C-98ED59CEAA08}" type="sibTrans" cxnId="{420BBFC7-5102-48EF-AAC8-C86DFCCBAAB3}">
      <dgm:prSet/>
      <dgm:spPr/>
      <dgm:t>
        <a:bodyPr/>
        <a:lstStyle/>
        <a:p>
          <a:endParaRPr lang="en-US"/>
        </a:p>
      </dgm:t>
    </dgm:pt>
    <dgm:pt modelId="{E2BDAF4E-AB2A-43EF-B99E-8FC402C36E85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endParaRPr lang="en-US" dirty="0"/>
        </a:p>
      </dgm:t>
    </dgm:pt>
    <dgm:pt modelId="{D47912ED-E69A-4193-9129-1E0D4C183939}" type="parTrans" cxnId="{7FF135A8-97DF-4E9A-8C5D-F9261B72595A}">
      <dgm:prSet/>
      <dgm:spPr/>
      <dgm:t>
        <a:bodyPr/>
        <a:lstStyle/>
        <a:p>
          <a:endParaRPr lang="en-US"/>
        </a:p>
      </dgm:t>
    </dgm:pt>
    <dgm:pt modelId="{5A263A8C-7774-415B-AD56-9B774ECE2B25}" type="sibTrans" cxnId="{7FF135A8-97DF-4E9A-8C5D-F9261B72595A}">
      <dgm:prSet/>
      <dgm:spPr/>
      <dgm:t>
        <a:bodyPr/>
        <a:lstStyle/>
        <a:p>
          <a:endParaRPr lang="en-US"/>
        </a:p>
      </dgm:t>
    </dgm:pt>
    <dgm:pt modelId="{F889B0F4-0C22-4CBE-B312-0848DF50CA5C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endParaRPr lang="en-US" dirty="0"/>
        </a:p>
      </dgm:t>
    </dgm:pt>
    <dgm:pt modelId="{24E9822F-1F3F-4282-B5E9-8B88376FDA89}" type="parTrans" cxnId="{2D8931A1-4440-4726-B072-A1160298FCA3}">
      <dgm:prSet/>
      <dgm:spPr/>
      <dgm:t>
        <a:bodyPr/>
        <a:lstStyle/>
        <a:p>
          <a:endParaRPr lang="en-US"/>
        </a:p>
      </dgm:t>
    </dgm:pt>
    <dgm:pt modelId="{F3075830-3057-4F6A-B00D-E7E649D283D3}" type="sibTrans" cxnId="{2D8931A1-4440-4726-B072-A1160298FCA3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9A202CAD-248C-4716-BDFF-697AB96517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2</a:t>
          </a:r>
          <a:endParaRPr lang="en-US" baseline="-25000" dirty="0"/>
        </a:p>
      </dgm:t>
    </dgm:pt>
    <dgm:pt modelId="{9AE9E0C5-20F1-450F-B588-C4451B72BE9F}" type="parTrans" cxnId="{D04D2240-FF7A-43CC-9468-820BFBA5261F}">
      <dgm:prSet/>
      <dgm:spPr/>
      <dgm:t>
        <a:bodyPr/>
        <a:lstStyle/>
        <a:p>
          <a:endParaRPr lang="en-US"/>
        </a:p>
      </dgm:t>
    </dgm:pt>
    <dgm:pt modelId="{2E20FF58-E1A8-4B7C-8F45-93ED5B9A0F00}" type="sibTrans" cxnId="{D04D2240-FF7A-43CC-9468-820BFBA5261F}">
      <dgm:prSet/>
      <dgm:spPr/>
      <dgm:t>
        <a:bodyPr/>
        <a:lstStyle/>
        <a:p>
          <a:endParaRPr lang="en-US"/>
        </a:p>
      </dgm:t>
    </dgm:pt>
    <dgm:pt modelId="{3861423A-4DC9-489C-AE8C-34E9125D2046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F44CEE6F-2C3C-49E9-989D-6FBAD0183F4D}" type="parTrans" cxnId="{4FBE5579-5E08-45EF-9980-AAD50A1743E3}">
      <dgm:prSet/>
      <dgm:spPr/>
      <dgm:t>
        <a:bodyPr/>
        <a:lstStyle/>
        <a:p>
          <a:endParaRPr lang="en-US"/>
        </a:p>
      </dgm:t>
    </dgm:pt>
    <dgm:pt modelId="{8298B536-7815-4E88-B35E-4C4BC4A21DBF}" type="sibTrans" cxnId="{4FBE5579-5E08-45EF-9980-AAD50A1743E3}">
      <dgm:prSet/>
      <dgm:spPr/>
      <dgm:t>
        <a:bodyPr/>
        <a:lstStyle/>
        <a:p>
          <a:endParaRPr lang="en-US"/>
        </a:p>
      </dgm:t>
    </dgm:pt>
    <dgm:pt modelId="{184F23D8-5D0E-41E2-B13D-FDD5F321AB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2A4BB7C3-791F-4520-8953-104C18351559}" type="parTrans" cxnId="{BAA39CE3-F898-4EE8-986F-7BE1EC19B78A}">
      <dgm:prSet/>
      <dgm:spPr/>
      <dgm:t>
        <a:bodyPr/>
        <a:lstStyle/>
        <a:p>
          <a:endParaRPr lang="en-US"/>
        </a:p>
      </dgm:t>
    </dgm:pt>
    <dgm:pt modelId="{6DFF6188-39A7-44BA-B92B-0A1C1866B1CB}" type="sibTrans" cxnId="{BAA39CE3-F898-4EE8-986F-7BE1EC19B78A}">
      <dgm:prSet/>
      <dgm:spPr/>
      <dgm:t>
        <a:bodyPr/>
        <a:lstStyle/>
        <a:p>
          <a:endParaRPr lang="en-US"/>
        </a:p>
      </dgm:t>
    </dgm:pt>
    <dgm:pt modelId="{D4FCFB89-290D-4A43-B957-C7CDC4010B6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0</a:t>
          </a:r>
          <a:endParaRPr lang="en-US" baseline="-25000" dirty="0"/>
        </a:p>
      </dgm:t>
    </dgm:pt>
    <dgm:pt modelId="{410C23BC-07D0-4A2D-A3C1-ACFC02A50490}" type="parTrans" cxnId="{6C83FE1A-35E4-43BB-86B5-6EFE5D7BF23E}">
      <dgm:prSet/>
      <dgm:spPr/>
      <dgm:t>
        <a:bodyPr/>
        <a:lstStyle/>
        <a:p>
          <a:endParaRPr lang="en-US"/>
        </a:p>
      </dgm:t>
    </dgm:pt>
    <dgm:pt modelId="{753A0E8F-1023-476C-8E70-8A34A98BD067}" type="sibTrans" cxnId="{6C83FE1A-35E4-43BB-86B5-6EFE5D7BF23E}">
      <dgm:prSet/>
      <dgm:spPr/>
      <dgm:t>
        <a:bodyPr/>
        <a:lstStyle/>
        <a:p>
          <a:endParaRPr lang="en-US"/>
        </a:p>
      </dgm:t>
    </dgm:pt>
    <dgm:pt modelId="{1FECF7E7-390A-4014-97CD-B0B6CD7B845B}">
      <dgm:prSet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4</a:t>
          </a:r>
          <a:endParaRPr lang="en-US" baseline="-25000" dirty="0"/>
        </a:p>
      </dgm:t>
    </dgm:pt>
    <dgm:pt modelId="{D2515A8C-57EC-4D2C-B6D4-2448E542231B}" type="parTrans" cxnId="{3C9672EE-CA82-4096-9371-BB07A9153D68}">
      <dgm:prSet/>
      <dgm:spPr/>
      <dgm:t>
        <a:bodyPr/>
        <a:lstStyle/>
        <a:p>
          <a:endParaRPr lang="en-US"/>
        </a:p>
      </dgm:t>
    </dgm:pt>
    <dgm:pt modelId="{4D529C2F-220F-4948-8923-E29EB0B2FDC5}" type="sibTrans" cxnId="{3C9672EE-CA82-4096-9371-BB07A9153D68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2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AA1DB2F-0533-4B49-8CAC-C30F66AA04CA}">
      <dgm:prSet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3</a:t>
          </a:r>
          <a:endParaRPr lang="en-US" baseline="-25000" dirty="0"/>
        </a:p>
      </dgm:t>
    </dgm:pt>
    <dgm:pt modelId="{9441FF3F-C394-43E3-95A0-0014CEE55C19}" type="parTrans" cxnId="{AEBD583B-67A0-4967-955B-3A5672685685}">
      <dgm:prSet/>
      <dgm:spPr/>
      <dgm:t>
        <a:bodyPr/>
        <a:lstStyle/>
        <a:p>
          <a:endParaRPr lang="en-US"/>
        </a:p>
      </dgm:t>
    </dgm:pt>
    <dgm:pt modelId="{682D439E-A5A6-4FB8-B103-2F04CA7FE171}" type="sibTrans" cxnId="{AEBD583B-67A0-4967-955B-3A5672685685}">
      <dgm:prSet/>
      <dgm:spPr/>
      <dgm:t>
        <a:bodyPr/>
        <a:lstStyle/>
        <a:p>
          <a:endParaRPr lang="en-US"/>
        </a:p>
      </dgm:t>
    </dgm:pt>
    <dgm:pt modelId="{56684FA6-C151-4A62-89A2-60D00C382389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F</a:t>
          </a:r>
          <a:endParaRPr lang="en-US" dirty="0"/>
        </a:p>
      </dgm:t>
    </dgm:pt>
    <dgm:pt modelId="{9D7DCDBD-A8E1-4DD2-91C2-420A2C7BB0A1}" type="parTrans" cxnId="{808E506E-2EC4-4B18-AAD1-71505F51852C}">
      <dgm:prSet/>
      <dgm:spPr/>
      <dgm:t>
        <a:bodyPr/>
        <a:lstStyle/>
        <a:p>
          <a:endParaRPr lang="en-US"/>
        </a:p>
      </dgm:t>
    </dgm:pt>
    <dgm:pt modelId="{FA4D14D4-3552-42A1-9F0F-711FD3995501}" type="sibTrans" cxnId="{808E506E-2EC4-4B18-AAD1-71505F51852C}">
      <dgm:prSet/>
      <dgm:spPr/>
      <dgm:t>
        <a:bodyPr/>
        <a:lstStyle/>
        <a:p>
          <a:endParaRPr lang="en-US"/>
        </a:p>
      </dgm:t>
    </dgm:pt>
    <dgm:pt modelId="{5750667A-1C60-4C53-A62E-73F1BA69F7AB}">
      <dgm:prSet/>
      <dgm:spPr>
        <a:solidFill>
          <a:srgbClr val="00B05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73102528-8853-4162-BB02-AC4C8E6CF670}" type="parTrans" cxnId="{56914230-5432-4605-B0BF-6E583C151CB2}">
      <dgm:prSet/>
      <dgm:spPr/>
      <dgm:t>
        <a:bodyPr/>
        <a:lstStyle/>
        <a:p>
          <a:endParaRPr lang="en-US"/>
        </a:p>
      </dgm:t>
    </dgm:pt>
    <dgm:pt modelId="{E736DF3E-90D3-4602-BA3F-269C9E903376}" type="sibTrans" cxnId="{56914230-5432-4605-B0BF-6E583C151CB2}">
      <dgm:prSet/>
      <dgm:spPr/>
      <dgm:t>
        <a:bodyPr/>
        <a:lstStyle/>
        <a:p>
          <a:endParaRPr lang="en-US"/>
        </a:p>
      </dgm:t>
    </dgm:pt>
    <dgm:pt modelId="{C9704DBF-4A83-410A-9FCE-C914B2284B8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1</a:t>
          </a:r>
          <a:endParaRPr lang="en-US" baseline="-25000" dirty="0"/>
        </a:p>
      </dgm:t>
    </dgm:pt>
    <dgm:pt modelId="{2653AE50-CC7B-4B3A-809E-D7B2A071A9F3}" type="parTrans" cxnId="{E36D1D23-8B5A-4DE5-975D-01597A5554AE}">
      <dgm:prSet/>
      <dgm:spPr/>
      <dgm:t>
        <a:bodyPr/>
        <a:lstStyle/>
        <a:p>
          <a:endParaRPr lang="en-US"/>
        </a:p>
      </dgm:t>
    </dgm:pt>
    <dgm:pt modelId="{2DD9FC81-19DC-495E-8F1C-F44CF5D539A7}" type="sibTrans" cxnId="{E36D1D23-8B5A-4DE5-975D-01597A5554AE}">
      <dgm:prSet/>
      <dgm:spPr/>
      <dgm:t>
        <a:bodyPr/>
        <a:lstStyle/>
        <a:p>
          <a:endParaRPr lang="en-US"/>
        </a:p>
      </dgm:t>
    </dgm:pt>
    <dgm:pt modelId="{05B8CF1E-D06F-49FD-A2C2-AA83D2BE6CF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97C88FEC-21A2-4F26-B55E-5B4F7A039314}" type="parTrans" cxnId="{2926B5E8-77DA-4B9A-8DDC-C59CDD995553}">
      <dgm:prSet/>
      <dgm:spPr/>
      <dgm:t>
        <a:bodyPr/>
        <a:lstStyle/>
        <a:p>
          <a:endParaRPr lang="en-US"/>
        </a:p>
      </dgm:t>
    </dgm:pt>
    <dgm:pt modelId="{534CF6B2-0EBE-4ECD-B9E4-B3D992F9E071}" type="sibTrans" cxnId="{2926B5E8-77DA-4B9A-8DDC-C59CDD995553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6"/>
      <dgm:spPr/>
    </dgm:pt>
    <dgm:pt modelId="{DA7691F1-E60E-4589-BB9C-1E7E1FAB263F}" type="pres">
      <dgm:prSet presAssocID="{604B3515-858C-4F26-85CF-BEE3D8AE4F54}" presName="connTx" presStyleLbl="parChTrans1D2" presStyleIdx="0" presStyleCnt="6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6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12"/>
      <dgm:spPr/>
    </dgm:pt>
    <dgm:pt modelId="{D5D1FD17-72C6-43BE-A348-721B4695F8E8}" type="pres">
      <dgm:prSet presAssocID="{AA2449C1-BDD9-44F3-A114-C522198FC25C}" presName="connTx" presStyleLbl="parChTrans1D3" presStyleIdx="0" presStyleCnt="12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12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6E920E4F-CDA2-4486-B606-4EB43E565F68}" type="pres">
      <dgm:prSet presAssocID="{76ADE617-1F4A-4A00-9093-CCA48BAFEDA7}" presName="conn2-1" presStyleLbl="parChTrans1D2" presStyleIdx="1" presStyleCnt="6"/>
      <dgm:spPr/>
    </dgm:pt>
    <dgm:pt modelId="{E1F73475-D636-4D7A-945B-80BB20244334}" type="pres">
      <dgm:prSet presAssocID="{76ADE617-1F4A-4A00-9093-CCA48BAFEDA7}" presName="connTx" presStyleLbl="parChTrans1D2" presStyleIdx="1" presStyleCnt="6"/>
      <dgm:spPr/>
    </dgm:pt>
    <dgm:pt modelId="{750C7CDF-9B2B-4CA1-A39D-C8C92D65CA9F}" type="pres">
      <dgm:prSet presAssocID="{5E11F3CF-B4DF-476C-ACEE-63C5C6127CCE}" presName="root2" presStyleCnt="0"/>
      <dgm:spPr/>
    </dgm:pt>
    <dgm:pt modelId="{10A9CC70-7E08-47D7-9DF8-3F77C1EB5032}" type="pres">
      <dgm:prSet presAssocID="{5E11F3CF-B4DF-476C-ACEE-63C5C6127CCE}" presName="LevelTwoTextNode" presStyleLbl="node2" presStyleIdx="1" presStyleCnt="6">
        <dgm:presLayoutVars>
          <dgm:chPref val="3"/>
        </dgm:presLayoutVars>
      </dgm:prSet>
      <dgm:spPr/>
    </dgm:pt>
    <dgm:pt modelId="{F4F8FA51-B27E-4EE7-909E-AB2B569998EC}" type="pres">
      <dgm:prSet presAssocID="{5E11F3CF-B4DF-476C-ACEE-63C5C6127CCE}" presName="level3hierChild" presStyleCnt="0"/>
      <dgm:spPr/>
    </dgm:pt>
    <dgm:pt modelId="{B38BFFE3-546E-4995-B6FF-14FEBA1D14A7}" type="pres">
      <dgm:prSet presAssocID="{F44CEE6F-2C3C-49E9-989D-6FBAD0183F4D}" presName="conn2-1" presStyleLbl="parChTrans1D3" presStyleIdx="1" presStyleCnt="12"/>
      <dgm:spPr/>
    </dgm:pt>
    <dgm:pt modelId="{41B77EFB-DD8D-45AA-9C0D-9D726E7D9C04}" type="pres">
      <dgm:prSet presAssocID="{F44CEE6F-2C3C-49E9-989D-6FBAD0183F4D}" presName="connTx" presStyleLbl="parChTrans1D3" presStyleIdx="1" presStyleCnt="12"/>
      <dgm:spPr/>
    </dgm:pt>
    <dgm:pt modelId="{1574BE6E-A732-4F55-AC2C-D4768526D381}" type="pres">
      <dgm:prSet presAssocID="{3861423A-4DC9-489C-AE8C-34E9125D2046}" presName="root2" presStyleCnt="0"/>
      <dgm:spPr/>
    </dgm:pt>
    <dgm:pt modelId="{52D0533B-D696-4819-86F4-11CE1590F981}" type="pres">
      <dgm:prSet presAssocID="{3861423A-4DC9-489C-AE8C-34E9125D2046}" presName="LevelTwoTextNode" presStyleLbl="node3" presStyleIdx="1" presStyleCnt="12">
        <dgm:presLayoutVars>
          <dgm:chPref val="3"/>
        </dgm:presLayoutVars>
      </dgm:prSet>
      <dgm:spPr/>
    </dgm:pt>
    <dgm:pt modelId="{6409166F-9E73-49CA-93CF-1E37367EA6B6}" type="pres">
      <dgm:prSet presAssocID="{3861423A-4DC9-489C-AE8C-34E9125D2046}" presName="level3hierChild" presStyleCnt="0"/>
      <dgm:spPr/>
    </dgm:pt>
    <dgm:pt modelId="{28D3D173-9C1C-4CD0-9F5A-66116336EF5C}" type="pres">
      <dgm:prSet presAssocID="{9D7DCDBD-A8E1-4DD2-91C2-420A2C7BB0A1}" presName="conn2-1" presStyleLbl="parChTrans1D2" presStyleIdx="2" presStyleCnt="6"/>
      <dgm:spPr/>
    </dgm:pt>
    <dgm:pt modelId="{8DAB1AD7-3E8B-44CE-BCD8-F10857D444F9}" type="pres">
      <dgm:prSet presAssocID="{9D7DCDBD-A8E1-4DD2-91C2-420A2C7BB0A1}" presName="connTx" presStyleLbl="parChTrans1D2" presStyleIdx="2" presStyleCnt="6"/>
      <dgm:spPr/>
    </dgm:pt>
    <dgm:pt modelId="{8629C430-D203-4116-AC13-B60A0F3FD9B9}" type="pres">
      <dgm:prSet presAssocID="{56684FA6-C151-4A62-89A2-60D00C382389}" presName="root2" presStyleCnt="0"/>
      <dgm:spPr/>
    </dgm:pt>
    <dgm:pt modelId="{574987DB-E2D3-4AC0-968E-070B2EE60C62}" type="pres">
      <dgm:prSet presAssocID="{56684FA6-C151-4A62-89A2-60D00C382389}" presName="LevelTwoTextNode" presStyleLbl="node2" presStyleIdx="2" presStyleCnt="6">
        <dgm:presLayoutVars>
          <dgm:chPref val="3"/>
        </dgm:presLayoutVars>
      </dgm:prSet>
      <dgm:spPr/>
    </dgm:pt>
    <dgm:pt modelId="{69B8CE95-FFAD-4079-8548-E20CFD1618F1}" type="pres">
      <dgm:prSet presAssocID="{56684FA6-C151-4A62-89A2-60D00C382389}" presName="level3hierChild" presStyleCnt="0"/>
      <dgm:spPr/>
    </dgm:pt>
    <dgm:pt modelId="{6D46E4D6-224D-463B-B7C2-CEB80F090A6D}" type="pres">
      <dgm:prSet presAssocID="{73102528-8853-4162-BB02-AC4C8E6CF670}" presName="conn2-1" presStyleLbl="parChTrans1D3" presStyleIdx="2" presStyleCnt="12"/>
      <dgm:spPr/>
    </dgm:pt>
    <dgm:pt modelId="{30461BCD-650A-4C35-9B4A-D8A7A30E2399}" type="pres">
      <dgm:prSet presAssocID="{73102528-8853-4162-BB02-AC4C8E6CF670}" presName="connTx" presStyleLbl="parChTrans1D3" presStyleIdx="2" presStyleCnt="12"/>
      <dgm:spPr/>
    </dgm:pt>
    <dgm:pt modelId="{3C7AE3BF-F450-458C-A4FC-63C57584066F}" type="pres">
      <dgm:prSet presAssocID="{5750667A-1C60-4C53-A62E-73F1BA69F7AB}" presName="root2" presStyleCnt="0"/>
      <dgm:spPr/>
    </dgm:pt>
    <dgm:pt modelId="{BC1690DF-C3EC-4E83-9466-C968988466AA}" type="pres">
      <dgm:prSet presAssocID="{5750667A-1C60-4C53-A62E-73F1BA69F7AB}" presName="LevelTwoTextNode" presStyleLbl="node3" presStyleIdx="2" presStyleCnt="12">
        <dgm:presLayoutVars>
          <dgm:chPref val="3"/>
        </dgm:presLayoutVars>
      </dgm:prSet>
      <dgm:spPr/>
    </dgm:pt>
    <dgm:pt modelId="{24E9E093-7899-49B7-B20D-EE7FC6ED5AB8}" type="pres">
      <dgm:prSet presAssocID="{5750667A-1C60-4C53-A62E-73F1BA69F7AB}" presName="level3hierChild" presStyleCnt="0"/>
      <dgm:spPr/>
    </dgm:pt>
    <dgm:pt modelId="{9A633CD4-F8EB-47D3-8A19-0346A283C95E}" type="pres">
      <dgm:prSet presAssocID="{D47912ED-E69A-4193-9129-1E0D4C183939}" presName="conn2-1" presStyleLbl="parChTrans1D2" presStyleIdx="3" presStyleCnt="6"/>
      <dgm:spPr/>
    </dgm:pt>
    <dgm:pt modelId="{B5ADB05D-F030-4011-B7B5-4D6D3DF257E5}" type="pres">
      <dgm:prSet presAssocID="{D47912ED-E69A-4193-9129-1E0D4C183939}" presName="connTx" presStyleLbl="parChTrans1D2" presStyleIdx="3" presStyleCnt="6"/>
      <dgm:spPr/>
    </dgm:pt>
    <dgm:pt modelId="{A4C35639-0BA7-40E3-BC64-99A395DE7E0B}" type="pres">
      <dgm:prSet presAssocID="{E2BDAF4E-AB2A-43EF-B99E-8FC402C36E85}" presName="root2" presStyleCnt="0"/>
      <dgm:spPr/>
    </dgm:pt>
    <dgm:pt modelId="{D9A95E16-EFFB-4C5D-9186-A33EBEF1B645}" type="pres">
      <dgm:prSet presAssocID="{E2BDAF4E-AB2A-43EF-B99E-8FC402C36E85}" presName="LevelTwoTextNode" presStyleLbl="node2" presStyleIdx="3" presStyleCnt="6">
        <dgm:presLayoutVars>
          <dgm:chPref val="3"/>
        </dgm:presLayoutVars>
      </dgm:prSet>
      <dgm:spPr/>
    </dgm:pt>
    <dgm:pt modelId="{802027F1-8725-41CA-82E2-3107DD512A22}" type="pres">
      <dgm:prSet presAssocID="{E2BDAF4E-AB2A-43EF-B99E-8FC402C36E85}" presName="level3hierChild" presStyleCnt="0"/>
      <dgm:spPr/>
    </dgm:pt>
    <dgm:pt modelId="{1C75592D-0442-4FB6-8C0A-AB674BA0A542}" type="pres">
      <dgm:prSet presAssocID="{9AE9E0C5-20F1-450F-B588-C4451B72BE9F}" presName="conn2-1" presStyleLbl="parChTrans1D3" presStyleIdx="3" presStyleCnt="12"/>
      <dgm:spPr/>
    </dgm:pt>
    <dgm:pt modelId="{22FD5A11-219A-4436-AFD8-7B0D810F471E}" type="pres">
      <dgm:prSet presAssocID="{9AE9E0C5-20F1-450F-B588-C4451B72BE9F}" presName="connTx" presStyleLbl="parChTrans1D3" presStyleIdx="3" presStyleCnt="12"/>
      <dgm:spPr/>
    </dgm:pt>
    <dgm:pt modelId="{5332D232-8DA6-40F7-8EB8-2133E8B7EF95}" type="pres">
      <dgm:prSet presAssocID="{9A202CAD-248C-4716-BDFF-697AB96517E2}" presName="root2" presStyleCnt="0"/>
      <dgm:spPr/>
    </dgm:pt>
    <dgm:pt modelId="{F4FB4A4A-70D0-4CC2-B013-752F1F77DC96}" type="pres">
      <dgm:prSet presAssocID="{9A202CAD-248C-4716-BDFF-697AB96517E2}" presName="LevelTwoTextNode" presStyleLbl="node3" presStyleIdx="3" presStyleCnt="12" custLinFactNeighborX="1452" custLinFactNeighborY="-1762">
        <dgm:presLayoutVars>
          <dgm:chPref val="3"/>
        </dgm:presLayoutVars>
      </dgm:prSet>
      <dgm:spPr/>
    </dgm:pt>
    <dgm:pt modelId="{2105B7CE-B91D-4034-A761-A05C1FAC2409}" type="pres">
      <dgm:prSet presAssocID="{9A202CAD-248C-4716-BDFF-697AB96517E2}" presName="level3hierChild" presStyleCnt="0"/>
      <dgm:spPr/>
    </dgm:pt>
    <dgm:pt modelId="{E5854EE2-7F23-41A1-8D19-B44CF92141D9}" type="pres">
      <dgm:prSet presAssocID="{2A4BB7C3-791F-4520-8953-104C18351559}" presName="conn2-1" presStyleLbl="parChTrans1D3" presStyleIdx="4" presStyleCnt="12"/>
      <dgm:spPr/>
    </dgm:pt>
    <dgm:pt modelId="{18A3075F-1DFD-4758-B1D7-69D9A562ECF3}" type="pres">
      <dgm:prSet presAssocID="{2A4BB7C3-791F-4520-8953-104C18351559}" presName="connTx" presStyleLbl="parChTrans1D3" presStyleIdx="4" presStyleCnt="12"/>
      <dgm:spPr/>
    </dgm:pt>
    <dgm:pt modelId="{917F958A-9880-4CEA-93A8-E0FDFAAB8B07}" type="pres">
      <dgm:prSet presAssocID="{184F23D8-5D0E-41E2-B13D-FDD5F321ABE2}" presName="root2" presStyleCnt="0"/>
      <dgm:spPr/>
    </dgm:pt>
    <dgm:pt modelId="{92B162B8-D83F-46F0-AC04-A697EE50FBD0}" type="pres">
      <dgm:prSet presAssocID="{184F23D8-5D0E-41E2-B13D-FDD5F321ABE2}" presName="LevelTwoTextNode" presStyleLbl="node3" presStyleIdx="4" presStyleCnt="12">
        <dgm:presLayoutVars>
          <dgm:chPref val="3"/>
        </dgm:presLayoutVars>
      </dgm:prSet>
      <dgm:spPr/>
    </dgm:pt>
    <dgm:pt modelId="{DBF3112B-3715-478F-8E2A-1530B13A6E48}" type="pres">
      <dgm:prSet presAssocID="{184F23D8-5D0E-41E2-B13D-FDD5F321ABE2}" presName="level3hierChild" presStyleCnt="0"/>
      <dgm:spPr/>
    </dgm:pt>
    <dgm:pt modelId="{7B937CF4-DAD6-4BFE-9A15-D270823C74DD}" type="pres">
      <dgm:prSet presAssocID="{410C23BC-07D0-4A2D-A3C1-ACFC02A50490}" presName="conn2-1" presStyleLbl="parChTrans1D3" presStyleIdx="5" presStyleCnt="12"/>
      <dgm:spPr/>
    </dgm:pt>
    <dgm:pt modelId="{899CB6D4-5E69-40CA-817E-09C8119083A4}" type="pres">
      <dgm:prSet presAssocID="{410C23BC-07D0-4A2D-A3C1-ACFC02A50490}" presName="connTx" presStyleLbl="parChTrans1D3" presStyleIdx="5" presStyleCnt="12"/>
      <dgm:spPr/>
    </dgm:pt>
    <dgm:pt modelId="{E7057E6B-FBD9-45CE-9234-D2BEDFD89914}" type="pres">
      <dgm:prSet presAssocID="{D4FCFB89-290D-4A43-B957-C7CDC4010B6F}" presName="root2" presStyleCnt="0"/>
      <dgm:spPr/>
    </dgm:pt>
    <dgm:pt modelId="{E2ECA88E-6364-4474-BDA7-2FA0511F9EEF}" type="pres">
      <dgm:prSet presAssocID="{D4FCFB89-290D-4A43-B957-C7CDC4010B6F}" presName="LevelTwoTextNode" presStyleLbl="node3" presStyleIdx="5" presStyleCnt="12" custLinFactNeighborX="-2590" custLinFactNeighborY="-952">
        <dgm:presLayoutVars>
          <dgm:chPref val="3"/>
        </dgm:presLayoutVars>
      </dgm:prSet>
      <dgm:spPr/>
    </dgm:pt>
    <dgm:pt modelId="{7EB9537A-5576-4854-BFE9-12DDC4F32C48}" type="pres">
      <dgm:prSet presAssocID="{D4FCFB89-290D-4A43-B957-C7CDC4010B6F}" presName="level3hierChild" presStyleCnt="0"/>
      <dgm:spPr/>
    </dgm:pt>
    <dgm:pt modelId="{97D99FD1-8842-4C9A-851C-20A1A9EACCCA}" type="pres">
      <dgm:prSet presAssocID="{24E9822F-1F3F-4282-B5E9-8B88376FDA89}" presName="conn2-1" presStyleLbl="parChTrans1D2" presStyleIdx="4" presStyleCnt="6"/>
      <dgm:spPr/>
    </dgm:pt>
    <dgm:pt modelId="{3B905C71-4CF9-4CDE-9EFD-A6A7AD174184}" type="pres">
      <dgm:prSet presAssocID="{24E9822F-1F3F-4282-B5E9-8B88376FDA89}" presName="connTx" presStyleLbl="parChTrans1D2" presStyleIdx="4" presStyleCnt="6"/>
      <dgm:spPr/>
    </dgm:pt>
    <dgm:pt modelId="{FB34D84C-1926-4B5A-88E4-C5C222761198}" type="pres">
      <dgm:prSet presAssocID="{F889B0F4-0C22-4CBE-B312-0848DF50CA5C}" presName="root2" presStyleCnt="0"/>
      <dgm:spPr/>
    </dgm:pt>
    <dgm:pt modelId="{C75D79B8-67BF-4904-8914-E0A23181BFAE}" type="pres">
      <dgm:prSet presAssocID="{F889B0F4-0C22-4CBE-B312-0848DF50CA5C}" presName="LevelTwoTextNode" presStyleLbl="node2" presStyleIdx="4" presStyleCnt="6">
        <dgm:presLayoutVars>
          <dgm:chPref val="3"/>
        </dgm:presLayoutVars>
      </dgm:prSet>
      <dgm:spPr/>
    </dgm:pt>
    <dgm:pt modelId="{64167AA0-7563-4326-91A6-CD2C11D8A06F}" type="pres">
      <dgm:prSet presAssocID="{F889B0F4-0C22-4CBE-B312-0848DF50CA5C}" presName="level3hierChild" presStyleCnt="0"/>
      <dgm:spPr/>
    </dgm:pt>
    <dgm:pt modelId="{222D2530-B665-40DB-9BB3-02900C494895}" type="pres">
      <dgm:prSet presAssocID="{9441FF3F-C394-43E3-95A0-0014CEE55C19}" presName="conn2-1" presStyleLbl="parChTrans1D3" presStyleIdx="6" presStyleCnt="12"/>
      <dgm:spPr/>
    </dgm:pt>
    <dgm:pt modelId="{A05FB9DB-8755-4ADD-899D-EC2C202507CC}" type="pres">
      <dgm:prSet presAssocID="{9441FF3F-C394-43E3-95A0-0014CEE55C19}" presName="connTx" presStyleLbl="parChTrans1D3" presStyleIdx="6" presStyleCnt="12"/>
      <dgm:spPr/>
    </dgm:pt>
    <dgm:pt modelId="{CF008CA8-7648-4B52-8E33-5FF0C804B9D2}" type="pres">
      <dgm:prSet presAssocID="{9AA1DB2F-0533-4B49-8CAC-C30F66AA04CA}" presName="root2" presStyleCnt="0"/>
      <dgm:spPr/>
    </dgm:pt>
    <dgm:pt modelId="{D1000099-80EF-41CE-8A76-0B63EE9981B4}" type="pres">
      <dgm:prSet presAssocID="{9AA1DB2F-0533-4B49-8CAC-C30F66AA04CA}" presName="LevelTwoTextNode" presStyleLbl="node3" presStyleIdx="6" presStyleCnt="12">
        <dgm:presLayoutVars>
          <dgm:chPref val="3"/>
        </dgm:presLayoutVars>
      </dgm:prSet>
      <dgm:spPr/>
    </dgm:pt>
    <dgm:pt modelId="{7BAF3D12-07DB-434E-972F-D216C050757B}" type="pres">
      <dgm:prSet presAssocID="{9AA1DB2F-0533-4B49-8CAC-C30F66AA04CA}" presName="level3hierChild" presStyleCnt="0"/>
      <dgm:spPr/>
    </dgm:pt>
    <dgm:pt modelId="{4A67A7D1-0BA6-4E0A-95D7-B8362CE3886C}" type="pres">
      <dgm:prSet presAssocID="{97C88FEC-21A2-4F26-B55E-5B4F7A039314}" presName="conn2-1" presStyleLbl="parChTrans1D3" presStyleIdx="7" presStyleCnt="12"/>
      <dgm:spPr/>
    </dgm:pt>
    <dgm:pt modelId="{51277F31-4C38-4DA7-B66D-F6CE89F0EB16}" type="pres">
      <dgm:prSet presAssocID="{97C88FEC-21A2-4F26-B55E-5B4F7A039314}" presName="connTx" presStyleLbl="parChTrans1D3" presStyleIdx="7" presStyleCnt="12"/>
      <dgm:spPr/>
    </dgm:pt>
    <dgm:pt modelId="{9C9E2FFB-5E7F-48C0-8B46-4A6DB6F70A0F}" type="pres">
      <dgm:prSet presAssocID="{05B8CF1E-D06F-49FD-A2C2-AA83D2BE6CFF}" presName="root2" presStyleCnt="0"/>
      <dgm:spPr/>
    </dgm:pt>
    <dgm:pt modelId="{C588A49C-4EF0-4976-97DD-E4785518A04A}" type="pres">
      <dgm:prSet presAssocID="{05B8CF1E-D06F-49FD-A2C2-AA83D2BE6CFF}" presName="LevelTwoTextNode" presStyleLbl="node3" presStyleIdx="7" presStyleCnt="12">
        <dgm:presLayoutVars>
          <dgm:chPref val="3"/>
        </dgm:presLayoutVars>
      </dgm:prSet>
      <dgm:spPr/>
    </dgm:pt>
    <dgm:pt modelId="{437D2A78-E131-4BAD-9FFB-18CD0D2AC8BF}" type="pres">
      <dgm:prSet presAssocID="{05B8CF1E-D06F-49FD-A2C2-AA83D2BE6CFF}" presName="level3hierChild" presStyleCnt="0"/>
      <dgm:spPr/>
    </dgm:pt>
    <dgm:pt modelId="{32076BE0-816C-41CC-97CA-0AF3444842D2}" type="pres">
      <dgm:prSet presAssocID="{2653AE50-CC7B-4B3A-809E-D7B2A071A9F3}" presName="conn2-1" presStyleLbl="parChTrans1D3" presStyleIdx="8" presStyleCnt="12"/>
      <dgm:spPr/>
    </dgm:pt>
    <dgm:pt modelId="{5A479284-8E8E-4D11-BA08-AEC20A487A0A}" type="pres">
      <dgm:prSet presAssocID="{2653AE50-CC7B-4B3A-809E-D7B2A071A9F3}" presName="connTx" presStyleLbl="parChTrans1D3" presStyleIdx="8" presStyleCnt="12"/>
      <dgm:spPr/>
    </dgm:pt>
    <dgm:pt modelId="{336D9AE2-8C52-4C13-A9FC-F41876378AF3}" type="pres">
      <dgm:prSet presAssocID="{C9704DBF-4A83-410A-9FCE-C914B2284B82}" presName="root2" presStyleCnt="0"/>
      <dgm:spPr/>
    </dgm:pt>
    <dgm:pt modelId="{9F56D6E5-D9CF-4398-ABAB-95120F1C16B5}" type="pres">
      <dgm:prSet presAssocID="{C9704DBF-4A83-410A-9FCE-C914B2284B82}" presName="LevelTwoTextNode" presStyleLbl="node3" presStyleIdx="8" presStyleCnt="12">
        <dgm:presLayoutVars>
          <dgm:chPref val="3"/>
        </dgm:presLayoutVars>
      </dgm:prSet>
      <dgm:spPr/>
    </dgm:pt>
    <dgm:pt modelId="{89D9FB85-F528-4F3E-8319-347B980C39B2}" type="pres">
      <dgm:prSet presAssocID="{C9704DBF-4A83-410A-9FCE-C914B2284B82}" presName="level3hierChild" presStyleCnt="0"/>
      <dgm:spPr/>
    </dgm:pt>
    <dgm:pt modelId="{BA3D464E-289D-4B82-8828-1DA7E4C84B31}" type="pres">
      <dgm:prSet presAssocID="{D05DE39D-B67F-4503-847D-0DC1876BC0DC}" presName="conn2-1" presStyleLbl="parChTrans1D2" presStyleIdx="5" presStyleCnt="6"/>
      <dgm:spPr/>
    </dgm:pt>
    <dgm:pt modelId="{676F2599-EF12-4491-94DC-7009410FBF3E}" type="pres">
      <dgm:prSet presAssocID="{D05DE39D-B67F-4503-847D-0DC1876BC0DC}" presName="connTx" presStyleLbl="parChTrans1D2" presStyleIdx="5" presStyleCnt="6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5" presStyleCnt="6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64C84B2F-2927-4C00-9823-42019BAD511B}" type="pres">
      <dgm:prSet presAssocID="{D2515A8C-57EC-4D2C-B6D4-2448E542231B}" presName="conn2-1" presStyleLbl="parChTrans1D3" presStyleIdx="9" presStyleCnt="12"/>
      <dgm:spPr/>
    </dgm:pt>
    <dgm:pt modelId="{824D8C86-A44F-48DD-80BD-324608267796}" type="pres">
      <dgm:prSet presAssocID="{D2515A8C-57EC-4D2C-B6D4-2448E542231B}" presName="connTx" presStyleLbl="parChTrans1D3" presStyleIdx="9" presStyleCnt="12"/>
      <dgm:spPr/>
    </dgm:pt>
    <dgm:pt modelId="{D3B6F9FD-6661-426A-80D4-994725BA1F0C}" type="pres">
      <dgm:prSet presAssocID="{1FECF7E7-390A-4014-97CD-B0B6CD7B845B}" presName="root2" presStyleCnt="0"/>
      <dgm:spPr/>
    </dgm:pt>
    <dgm:pt modelId="{8D49E0EA-8314-4428-AA3A-4CCB1ED6ED3C}" type="pres">
      <dgm:prSet presAssocID="{1FECF7E7-390A-4014-97CD-B0B6CD7B845B}" presName="LevelTwoTextNode" presStyleLbl="node3" presStyleIdx="9" presStyleCnt="12" custLinFactNeighborX="-2590" custLinFactNeighborY="-952">
        <dgm:presLayoutVars>
          <dgm:chPref val="3"/>
        </dgm:presLayoutVars>
      </dgm:prSet>
      <dgm:spPr/>
    </dgm:pt>
    <dgm:pt modelId="{E02D9794-9E87-49BF-A0FB-361A0EF48A9F}" type="pres">
      <dgm:prSet presAssocID="{1FECF7E7-390A-4014-97CD-B0B6CD7B845B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10" presStyleCnt="12"/>
      <dgm:spPr/>
    </dgm:pt>
    <dgm:pt modelId="{1C5286A2-C790-4B73-8883-F98C2E56373D}" type="pres">
      <dgm:prSet presAssocID="{2D60CAA9-34BA-4E7E-97B9-5CAF2A03ABF7}" presName="connTx" presStyleLbl="parChTrans1D3" presStyleIdx="10" presStyleCnt="12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10" presStyleCnt="12" custLinFactNeighborX="-2590" custLinFactNeighborY="-952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11" presStyleCnt="12"/>
      <dgm:spPr/>
    </dgm:pt>
    <dgm:pt modelId="{B2701B3B-F1C5-499B-A8E4-9316C0D34AE8}" type="pres">
      <dgm:prSet presAssocID="{89BF19C2-4546-44EA-85B6-0E712F3610D7}" presName="connTx" presStyleLbl="parChTrans1D3" presStyleIdx="11" presStyleCnt="12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11" presStyleCnt="12" custLinFactNeighborX="-2590" custLinFactNeighborY="-952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</dgm:ptLst>
  <dgm:cxnLst>
    <dgm:cxn modelId="{D0F98907-D476-4A4C-9714-80336930DCE6}" type="presOf" srcId="{9441FF3F-C394-43E3-95A0-0014CEE55C19}" destId="{A05FB9DB-8755-4ADD-899D-EC2C202507CC}" srcOrd="1" destOrd="0" presId="urn:microsoft.com/office/officeart/2005/8/layout/hierarchy2"/>
    <dgm:cxn modelId="{9EB5390B-7C01-4979-BB01-B731187D4514}" type="presOf" srcId="{56684FA6-C151-4A62-89A2-60D00C382389}" destId="{574987DB-E2D3-4AC0-968E-070B2EE60C62}" srcOrd="0" destOrd="0" presId="urn:microsoft.com/office/officeart/2005/8/layout/hierarchy2"/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F745FB17-FCA1-48F5-B16E-FCDADA673BC4}" type="presOf" srcId="{F889B0F4-0C22-4CBE-B312-0848DF50CA5C}" destId="{C75D79B8-67BF-4904-8914-E0A23181BFAE}" srcOrd="0" destOrd="0" presId="urn:microsoft.com/office/officeart/2005/8/layout/hierarchy2"/>
    <dgm:cxn modelId="{6C83FE1A-35E4-43BB-86B5-6EFE5D7BF23E}" srcId="{E2BDAF4E-AB2A-43EF-B99E-8FC402C36E85}" destId="{D4FCFB89-290D-4A43-B957-C7CDC4010B6F}" srcOrd="2" destOrd="0" parTransId="{410C23BC-07D0-4A2D-A3C1-ACFC02A50490}" sibTransId="{753A0E8F-1023-476C-8E70-8A34A98BD067}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E36D1D23-8B5A-4DE5-975D-01597A5554AE}" srcId="{F889B0F4-0C22-4CBE-B312-0848DF50CA5C}" destId="{C9704DBF-4A83-410A-9FCE-C914B2284B82}" srcOrd="2" destOrd="0" parTransId="{2653AE50-CC7B-4B3A-809E-D7B2A071A9F3}" sibTransId="{2DD9FC81-19DC-495E-8F1C-F44CF5D539A7}"/>
    <dgm:cxn modelId="{5A603023-C66B-4575-9FF0-0CC4EB5A8299}" type="presOf" srcId="{76ADE617-1F4A-4A00-9093-CCA48BAFEDA7}" destId="{E1F73475-D636-4D7A-945B-80BB20244334}" srcOrd="1" destOrd="0" presId="urn:microsoft.com/office/officeart/2005/8/layout/hierarchy2"/>
    <dgm:cxn modelId="{332D1727-D365-4FEA-8CEA-0667E8D2B9D6}" type="presOf" srcId="{24E9822F-1F3F-4282-B5E9-8B88376FDA89}" destId="{97D99FD1-8842-4C9A-851C-20A1A9EACCCA}" srcOrd="0" destOrd="0" presId="urn:microsoft.com/office/officeart/2005/8/layout/hierarchy2"/>
    <dgm:cxn modelId="{19D17927-F310-4AC7-BE24-920B19A7B453}" type="presOf" srcId="{2653AE50-CC7B-4B3A-809E-D7B2A071A9F3}" destId="{32076BE0-816C-41CC-97CA-0AF3444842D2}" srcOrd="0" destOrd="0" presId="urn:microsoft.com/office/officeart/2005/8/layout/hierarchy2"/>
    <dgm:cxn modelId="{2195792A-08BE-40D1-A753-00C08954045B}" type="presOf" srcId="{D47912ED-E69A-4193-9129-1E0D4C183939}" destId="{9A633CD4-F8EB-47D3-8A19-0346A283C95E}" srcOrd="0" destOrd="0" presId="urn:microsoft.com/office/officeart/2005/8/layout/hierarchy2"/>
    <dgm:cxn modelId="{8475D12F-34BF-41D2-834B-2485BBD2361A}" type="presOf" srcId="{73102528-8853-4162-BB02-AC4C8E6CF670}" destId="{6D46E4D6-224D-463B-B7C2-CEB80F090A6D}" srcOrd="0" destOrd="0" presId="urn:microsoft.com/office/officeart/2005/8/layout/hierarchy2"/>
    <dgm:cxn modelId="{56914230-5432-4605-B0BF-6E583C151CB2}" srcId="{56684FA6-C151-4A62-89A2-60D00C382389}" destId="{5750667A-1C60-4C53-A62E-73F1BA69F7AB}" srcOrd="0" destOrd="0" parTransId="{73102528-8853-4162-BB02-AC4C8E6CF670}" sibTransId="{E736DF3E-90D3-4602-BA3F-269C9E903376}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AEBD583B-67A0-4967-955B-3A5672685685}" srcId="{F889B0F4-0C22-4CBE-B312-0848DF50CA5C}" destId="{9AA1DB2F-0533-4B49-8CAC-C30F66AA04CA}" srcOrd="0" destOrd="0" parTransId="{9441FF3F-C394-43E3-95A0-0014CEE55C19}" sibTransId="{682D439E-A5A6-4FB8-B103-2F04CA7FE171}"/>
    <dgm:cxn modelId="{D04D2240-FF7A-43CC-9468-820BFBA5261F}" srcId="{E2BDAF4E-AB2A-43EF-B99E-8FC402C36E85}" destId="{9A202CAD-248C-4716-BDFF-697AB96517E2}" srcOrd="0" destOrd="0" parTransId="{9AE9E0C5-20F1-450F-B588-C4451B72BE9F}" sibTransId="{2E20FF58-E1A8-4B7C-8F45-93ED5B9A0F00}"/>
    <dgm:cxn modelId="{A87ACF60-B6A0-433A-84D0-2DAC4D07D7A1}" srcId="{13B4B945-2571-42A4-B29E-580B2F6D03AB}" destId="{FA959EE2-1142-42F1-A99B-BCEF0DA99B79}" srcOrd="2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B975ED45-0878-473E-8971-C533301DB6F7}" type="presOf" srcId="{05B8CF1E-D06F-49FD-A2C2-AA83D2BE6CFF}" destId="{C588A49C-4EF0-4976-97DD-E4785518A04A}" srcOrd="0" destOrd="0" presId="urn:microsoft.com/office/officeart/2005/8/layout/hierarchy2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12D1FB46-3596-438F-B43D-591AF336904F}" type="presOf" srcId="{76ADE617-1F4A-4A00-9093-CCA48BAFEDA7}" destId="{6E920E4F-CDA2-4486-B606-4EB43E565F68}" srcOrd="0" destOrd="0" presId="urn:microsoft.com/office/officeart/2005/8/layout/hierarchy2"/>
    <dgm:cxn modelId="{81267E48-DC08-4C43-BC0E-731A2F5CA54B}" type="presOf" srcId="{1FECF7E7-390A-4014-97CD-B0B6CD7B845B}" destId="{8D49E0EA-8314-4428-AA3A-4CCB1ED6ED3C}" srcOrd="0" destOrd="0" presId="urn:microsoft.com/office/officeart/2005/8/layout/hierarchy2"/>
    <dgm:cxn modelId="{3F7C3349-680E-4B39-8730-A806CB3F03CE}" type="presOf" srcId="{5750667A-1C60-4C53-A62E-73F1BA69F7AB}" destId="{BC1690DF-C3EC-4E83-9466-C968988466AA}" srcOrd="0" destOrd="0" presId="urn:microsoft.com/office/officeart/2005/8/layout/hierarchy2"/>
    <dgm:cxn modelId="{B239CE69-194A-423C-8024-77E409945E6D}" type="presOf" srcId="{2A4BB7C3-791F-4520-8953-104C18351559}" destId="{E5854EE2-7F23-41A1-8D19-B44CF92141D9}" srcOrd="0" destOrd="0" presId="urn:microsoft.com/office/officeart/2005/8/layout/hierarchy2"/>
    <dgm:cxn modelId="{808E506E-2EC4-4B18-AAD1-71505F51852C}" srcId="{EDAD35CA-5191-4BD4-AF45-C92036793665}" destId="{56684FA6-C151-4A62-89A2-60D00C382389}" srcOrd="2" destOrd="0" parTransId="{9D7DCDBD-A8E1-4DD2-91C2-420A2C7BB0A1}" sibTransId="{FA4D14D4-3552-42A1-9F0F-711FD3995501}"/>
    <dgm:cxn modelId="{15951071-47A7-4678-A3D7-54FB2735F512}" type="presOf" srcId="{2A4BB7C3-791F-4520-8953-104C18351559}" destId="{18A3075F-1DFD-4758-B1D7-69D9A562ECF3}" srcOrd="1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481A0853-0DD8-4EC0-AC90-A6F5EA076D2A}" type="presOf" srcId="{F44CEE6F-2C3C-49E9-989D-6FBAD0183F4D}" destId="{B38BFFE3-546E-4995-B6FF-14FEBA1D14A7}" srcOrd="0" destOrd="0" presId="urn:microsoft.com/office/officeart/2005/8/layout/hierarchy2"/>
    <dgm:cxn modelId="{2DE53253-8212-4C2D-9A87-D931596E4AC0}" type="presOf" srcId="{D2515A8C-57EC-4D2C-B6D4-2448E542231B}" destId="{824D8C86-A44F-48DD-80BD-324608267796}" srcOrd="1" destOrd="0" presId="urn:microsoft.com/office/officeart/2005/8/layout/hierarchy2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188B7657-A127-4457-BCF8-ED21ED62B192}" type="presOf" srcId="{D47912ED-E69A-4193-9129-1E0D4C183939}" destId="{B5ADB05D-F030-4011-B7B5-4D6D3DF257E5}" srcOrd="1" destOrd="0" presId="urn:microsoft.com/office/officeart/2005/8/layout/hierarchy2"/>
    <dgm:cxn modelId="{4FBE5579-5E08-45EF-9980-AAD50A1743E3}" srcId="{5E11F3CF-B4DF-476C-ACEE-63C5C6127CCE}" destId="{3861423A-4DC9-489C-AE8C-34E9125D2046}" srcOrd="0" destOrd="0" parTransId="{F44CEE6F-2C3C-49E9-989D-6FBAD0183F4D}" sibTransId="{8298B536-7815-4E88-B35E-4C4BC4A21DBF}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8B44F582-3070-4EEA-A04F-3D5664F957A3}" type="presOf" srcId="{73102528-8853-4162-BB02-AC4C8E6CF670}" destId="{30461BCD-650A-4C35-9B4A-D8A7A30E2399}" srcOrd="1" destOrd="0" presId="urn:microsoft.com/office/officeart/2005/8/layout/hierarchy2"/>
    <dgm:cxn modelId="{CA3FF689-945A-4D9D-B465-694423825387}" type="presOf" srcId="{184F23D8-5D0E-41E2-B13D-FDD5F321ABE2}" destId="{92B162B8-D83F-46F0-AC04-A697EE50FBD0}" srcOrd="0" destOrd="0" presId="urn:microsoft.com/office/officeart/2005/8/layout/hierarchy2"/>
    <dgm:cxn modelId="{0E08EA8A-62CB-4C0E-B167-B6800F6287E8}" type="presOf" srcId="{410C23BC-07D0-4A2D-A3C1-ACFC02A50490}" destId="{7B937CF4-DAD6-4BFE-9A15-D270823C74DD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4C09C097-9B98-47FC-B4EB-5A7D833E829D}" type="presOf" srcId="{E2BDAF4E-AB2A-43EF-B99E-8FC402C36E85}" destId="{D9A95E16-EFFB-4C5D-9186-A33EBEF1B645}" srcOrd="0" destOrd="0" presId="urn:microsoft.com/office/officeart/2005/8/layout/hierarchy2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2D8931A1-4440-4726-B072-A1160298FCA3}" srcId="{EDAD35CA-5191-4BD4-AF45-C92036793665}" destId="{F889B0F4-0C22-4CBE-B312-0848DF50CA5C}" srcOrd="4" destOrd="0" parTransId="{24E9822F-1F3F-4282-B5E9-8B88376FDA89}" sibTransId="{F3075830-3057-4F6A-B00D-E7E649D283D3}"/>
    <dgm:cxn modelId="{6DC1E2A2-3BBD-4066-A4FF-2F7A14E1B247}" type="presOf" srcId="{D4FCFB89-290D-4A43-B957-C7CDC4010B6F}" destId="{E2ECA88E-6364-4474-BDA7-2FA0511F9EEF}" srcOrd="0" destOrd="0" presId="urn:microsoft.com/office/officeart/2005/8/layout/hierarchy2"/>
    <dgm:cxn modelId="{7FF135A8-97DF-4E9A-8C5D-F9261B72595A}" srcId="{EDAD35CA-5191-4BD4-AF45-C92036793665}" destId="{E2BDAF4E-AB2A-43EF-B99E-8FC402C36E85}" srcOrd="3" destOrd="0" parTransId="{D47912ED-E69A-4193-9129-1E0D4C183939}" sibTransId="{5A263A8C-7774-415B-AD56-9B774ECE2B25}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48D6E7AC-0EA2-4A12-8638-9E20AFDB29F7}" type="presOf" srcId="{97C88FEC-21A2-4F26-B55E-5B4F7A039314}" destId="{4A67A7D1-0BA6-4E0A-95D7-B8362CE3886C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B34234BB-398B-470A-8C33-2F65056AD5A3}" type="presOf" srcId="{5E11F3CF-B4DF-476C-ACEE-63C5C6127CCE}" destId="{10A9CC70-7E08-47D7-9DF8-3F77C1EB5032}" srcOrd="0" destOrd="0" presId="urn:microsoft.com/office/officeart/2005/8/layout/hierarchy2"/>
    <dgm:cxn modelId="{9B6FC4BC-2924-48EE-AEB4-B4DF042D0B1D}" srcId="{EDAD35CA-5191-4BD4-AF45-C92036793665}" destId="{13B4B945-2571-42A4-B29E-580B2F6D03AB}" srcOrd="5" destOrd="0" parTransId="{D05DE39D-B67F-4503-847D-0DC1876BC0DC}" sibTransId="{3FDCA657-D369-4E46-8BE9-A7E37E92FEFA}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C60B6FBF-1154-4CC6-BED9-4ADFF1AB1187}" type="presOf" srcId="{9AE9E0C5-20F1-450F-B588-C4451B72BE9F}" destId="{1C75592D-0442-4FB6-8C0A-AB674BA0A54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8ED974C7-171A-47AD-A1AF-E3CEBF9B091F}" type="presOf" srcId="{410C23BC-07D0-4A2D-A3C1-ACFC02A50490}" destId="{899CB6D4-5E69-40CA-817E-09C8119083A4}" srcOrd="1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420BBFC7-5102-48EF-AAC8-C86DFCCBAAB3}" srcId="{EDAD35CA-5191-4BD4-AF45-C92036793665}" destId="{5E11F3CF-B4DF-476C-ACEE-63C5C6127CCE}" srcOrd="1" destOrd="0" parTransId="{76ADE617-1F4A-4A00-9093-CCA48BAFEDA7}" sibTransId="{2C6156E0-6940-4E21-9B9C-98ED59CEAA08}"/>
    <dgm:cxn modelId="{B08D93CA-EC2F-48A9-B3F1-989056F48FBC}" type="presOf" srcId="{F44CEE6F-2C3C-49E9-989D-6FBAD0183F4D}" destId="{41B77EFB-DD8D-45AA-9C0D-9D726E7D9C04}" srcOrd="1" destOrd="0" presId="urn:microsoft.com/office/officeart/2005/8/layout/hierarchy2"/>
    <dgm:cxn modelId="{C74AFCCA-7AB1-46EC-A4B3-CE17A1E536E3}" type="presOf" srcId="{2653AE50-CC7B-4B3A-809E-D7B2A071A9F3}" destId="{5A479284-8E8E-4D11-BA08-AEC20A487A0A}" srcOrd="1" destOrd="0" presId="urn:microsoft.com/office/officeart/2005/8/layout/hierarchy2"/>
    <dgm:cxn modelId="{1A3508D3-EC31-484C-AC17-06CBBE0AA8DD}" type="presOf" srcId="{9AE9E0C5-20F1-450F-B588-C4451B72BE9F}" destId="{22FD5A11-219A-4436-AFD8-7B0D810F471E}" srcOrd="1" destOrd="0" presId="urn:microsoft.com/office/officeart/2005/8/layout/hierarchy2"/>
    <dgm:cxn modelId="{D237B9D3-978D-46A7-A708-A0B328F3466E}" srcId="{13B4B945-2571-42A4-B29E-580B2F6D03AB}" destId="{FAD291CE-2418-4918-843A-E16A077230D6}" srcOrd="1" destOrd="0" parTransId="{2D60CAA9-34BA-4E7E-97B9-5CAF2A03ABF7}" sibTransId="{8F88312D-07A8-4E13-9555-502E89753113}"/>
    <dgm:cxn modelId="{FF9D25D6-B130-49F8-94BA-F1FFAB0305CE}" type="presOf" srcId="{3861423A-4DC9-489C-AE8C-34E9125D2046}" destId="{52D0533B-D696-4819-86F4-11CE1590F981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29DA6DDD-DB5E-4648-AF83-3C58D088627D}" type="presOf" srcId="{9A202CAD-248C-4716-BDFF-697AB96517E2}" destId="{F4FB4A4A-70D0-4CC2-B013-752F1F77DC96}" srcOrd="0" destOrd="0" presId="urn:microsoft.com/office/officeart/2005/8/layout/hierarchy2"/>
    <dgm:cxn modelId="{915897E2-BB0A-4CD3-9265-F5088D24A514}" type="presOf" srcId="{9441FF3F-C394-43E3-95A0-0014CEE55C19}" destId="{222D2530-B665-40DB-9BB3-02900C494895}" srcOrd="0" destOrd="0" presId="urn:microsoft.com/office/officeart/2005/8/layout/hierarchy2"/>
    <dgm:cxn modelId="{BAA39CE3-F898-4EE8-986F-7BE1EC19B78A}" srcId="{E2BDAF4E-AB2A-43EF-B99E-8FC402C36E85}" destId="{184F23D8-5D0E-41E2-B13D-FDD5F321ABE2}" srcOrd="1" destOrd="0" parTransId="{2A4BB7C3-791F-4520-8953-104C18351559}" sibTransId="{6DFF6188-39A7-44BA-B92B-0A1C1866B1CB}"/>
    <dgm:cxn modelId="{2926B5E8-77DA-4B9A-8DDC-C59CDD995553}" srcId="{F889B0F4-0C22-4CBE-B312-0848DF50CA5C}" destId="{05B8CF1E-D06F-49FD-A2C2-AA83D2BE6CFF}" srcOrd="1" destOrd="0" parTransId="{97C88FEC-21A2-4F26-B55E-5B4F7A039314}" sibTransId="{534CF6B2-0EBE-4ECD-B9E4-B3D992F9E071}"/>
    <dgm:cxn modelId="{668741E9-FEB9-4FE9-AC06-EB6552411061}" type="presOf" srcId="{C9704DBF-4A83-410A-9FCE-C914B2284B82}" destId="{9F56D6E5-D9CF-4398-ABAB-95120F1C16B5}" srcOrd="0" destOrd="0" presId="urn:microsoft.com/office/officeart/2005/8/layout/hierarchy2"/>
    <dgm:cxn modelId="{9343C1EA-522B-4E33-A01A-5761426A5A14}" type="presOf" srcId="{9D7DCDBD-A8E1-4DD2-91C2-420A2C7BB0A1}" destId="{8DAB1AD7-3E8B-44CE-BCD8-F10857D444F9}" srcOrd="1" destOrd="0" presId="urn:microsoft.com/office/officeart/2005/8/layout/hierarchy2"/>
    <dgm:cxn modelId="{3C9672EE-CA82-4096-9371-BB07A9153D68}" srcId="{13B4B945-2571-42A4-B29E-580B2F6D03AB}" destId="{1FECF7E7-390A-4014-97CD-B0B6CD7B845B}" srcOrd="0" destOrd="0" parTransId="{D2515A8C-57EC-4D2C-B6D4-2448E542231B}" sibTransId="{4D529C2F-220F-4948-8923-E29EB0B2FDC5}"/>
    <dgm:cxn modelId="{55FA8BF1-F70E-41FD-A6D3-066778ABF94D}" type="presOf" srcId="{D2515A8C-57EC-4D2C-B6D4-2448E542231B}" destId="{64C84B2F-2927-4C00-9823-42019BAD511B}" srcOrd="0" destOrd="0" presId="urn:microsoft.com/office/officeart/2005/8/layout/hierarchy2"/>
    <dgm:cxn modelId="{DDD085F2-5C6C-4248-8E7E-BD5FA1887C02}" type="presOf" srcId="{97C88FEC-21A2-4F26-B55E-5B4F7A039314}" destId="{51277F31-4C38-4DA7-B66D-F6CE89F0EB16}" srcOrd="1" destOrd="0" presId="urn:microsoft.com/office/officeart/2005/8/layout/hierarchy2"/>
    <dgm:cxn modelId="{A3911CF3-4971-4E7B-A658-5CA6695DB027}" type="presOf" srcId="{24E9822F-1F3F-4282-B5E9-8B88376FDA89}" destId="{3B905C71-4CF9-4CDE-9EFD-A6A7AD174184}" srcOrd="1" destOrd="0" presId="urn:microsoft.com/office/officeart/2005/8/layout/hierarchy2"/>
    <dgm:cxn modelId="{F8D553FB-FF83-4743-A4A1-A98CF83D867D}" type="presOf" srcId="{9AA1DB2F-0533-4B49-8CAC-C30F66AA04CA}" destId="{D1000099-80EF-41CE-8A76-0B63EE9981B4}" srcOrd="0" destOrd="0" presId="urn:microsoft.com/office/officeart/2005/8/layout/hierarchy2"/>
    <dgm:cxn modelId="{06B2F6FB-942A-4266-891D-BAE805F192DF}" type="presOf" srcId="{9D7DCDBD-A8E1-4DD2-91C2-420A2C7BB0A1}" destId="{28D3D173-9C1C-4CD0-9F5A-66116336EF5C}" srcOrd="0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AD524C58-AA8C-43CF-B079-101F3DF6B170}" type="presParOf" srcId="{A7DA32AE-5EB1-4173-B6E0-0C04957FC842}" destId="{6E920E4F-CDA2-4486-B606-4EB43E565F68}" srcOrd="2" destOrd="0" presId="urn:microsoft.com/office/officeart/2005/8/layout/hierarchy2"/>
    <dgm:cxn modelId="{2F14AC88-6594-45E0-A522-978CBA33B5CA}" type="presParOf" srcId="{6E920E4F-CDA2-4486-B606-4EB43E565F68}" destId="{E1F73475-D636-4D7A-945B-80BB20244334}" srcOrd="0" destOrd="0" presId="urn:microsoft.com/office/officeart/2005/8/layout/hierarchy2"/>
    <dgm:cxn modelId="{E003ACD3-1100-4BE7-A100-0CD6FDE6B2C1}" type="presParOf" srcId="{A7DA32AE-5EB1-4173-B6E0-0C04957FC842}" destId="{750C7CDF-9B2B-4CA1-A39D-C8C92D65CA9F}" srcOrd="3" destOrd="0" presId="urn:microsoft.com/office/officeart/2005/8/layout/hierarchy2"/>
    <dgm:cxn modelId="{5F563977-5BFD-4415-9812-D2FAFDBFD188}" type="presParOf" srcId="{750C7CDF-9B2B-4CA1-A39D-C8C92D65CA9F}" destId="{10A9CC70-7E08-47D7-9DF8-3F77C1EB5032}" srcOrd="0" destOrd="0" presId="urn:microsoft.com/office/officeart/2005/8/layout/hierarchy2"/>
    <dgm:cxn modelId="{4BF35804-51EF-4238-B6D8-4EAF06A44910}" type="presParOf" srcId="{750C7CDF-9B2B-4CA1-A39D-C8C92D65CA9F}" destId="{F4F8FA51-B27E-4EE7-909E-AB2B569998EC}" srcOrd="1" destOrd="0" presId="urn:microsoft.com/office/officeart/2005/8/layout/hierarchy2"/>
    <dgm:cxn modelId="{DBA5140C-8D54-4687-B717-9781D9383171}" type="presParOf" srcId="{F4F8FA51-B27E-4EE7-909E-AB2B569998EC}" destId="{B38BFFE3-546E-4995-B6FF-14FEBA1D14A7}" srcOrd="0" destOrd="0" presId="urn:microsoft.com/office/officeart/2005/8/layout/hierarchy2"/>
    <dgm:cxn modelId="{04E1643D-6CC2-4930-854F-4EAFDA8BE032}" type="presParOf" srcId="{B38BFFE3-546E-4995-B6FF-14FEBA1D14A7}" destId="{41B77EFB-DD8D-45AA-9C0D-9D726E7D9C04}" srcOrd="0" destOrd="0" presId="urn:microsoft.com/office/officeart/2005/8/layout/hierarchy2"/>
    <dgm:cxn modelId="{90208F02-B520-49EA-80C8-D08CD0F39D35}" type="presParOf" srcId="{F4F8FA51-B27E-4EE7-909E-AB2B569998EC}" destId="{1574BE6E-A732-4F55-AC2C-D4768526D381}" srcOrd="1" destOrd="0" presId="urn:microsoft.com/office/officeart/2005/8/layout/hierarchy2"/>
    <dgm:cxn modelId="{B6973799-46A5-41ED-9A8E-5994E5092759}" type="presParOf" srcId="{1574BE6E-A732-4F55-AC2C-D4768526D381}" destId="{52D0533B-D696-4819-86F4-11CE1590F981}" srcOrd="0" destOrd="0" presId="urn:microsoft.com/office/officeart/2005/8/layout/hierarchy2"/>
    <dgm:cxn modelId="{57D09620-3513-49E0-9B32-E85280CE6764}" type="presParOf" srcId="{1574BE6E-A732-4F55-AC2C-D4768526D381}" destId="{6409166F-9E73-49CA-93CF-1E37367EA6B6}" srcOrd="1" destOrd="0" presId="urn:microsoft.com/office/officeart/2005/8/layout/hierarchy2"/>
    <dgm:cxn modelId="{F6D7FF71-2F24-4990-8426-255D014C862A}" type="presParOf" srcId="{A7DA32AE-5EB1-4173-B6E0-0C04957FC842}" destId="{28D3D173-9C1C-4CD0-9F5A-66116336EF5C}" srcOrd="4" destOrd="0" presId="urn:microsoft.com/office/officeart/2005/8/layout/hierarchy2"/>
    <dgm:cxn modelId="{5121C40F-528D-4D83-8F9C-D4A6D8D5E16C}" type="presParOf" srcId="{28D3D173-9C1C-4CD0-9F5A-66116336EF5C}" destId="{8DAB1AD7-3E8B-44CE-BCD8-F10857D444F9}" srcOrd="0" destOrd="0" presId="urn:microsoft.com/office/officeart/2005/8/layout/hierarchy2"/>
    <dgm:cxn modelId="{695065DA-F364-4564-88CD-BECD8BCBED2A}" type="presParOf" srcId="{A7DA32AE-5EB1-4173-B6E0-0C04957FC842}" destId="{8629C430-D203-4116-AC13-B60A0F3FD9B9}" srcOrd="5" destOrd="0" presId="urn:microsoft.com/office/officeart/2005/8/layout/hierarchy2"/>
    <dgm:cxn modelId="{EC0C0E1D-582E-4827-8032-ADD1C61E7925}" type="presParOf" srcId="{8629C430-D203-4116-AC13-B60A0F3FD9B9}" destId="{574987DB-E2D3-4AC0-968E-070B2EE60C62}" srcOrd="0" destOrd="0" presId="urn:microsoft.com/office/officeart/2005/8/layout/hierarchy2"/>
    <dgm:cxn modelId="{835AFC38-1524-4804-8B58-D447F2DA680E}" type="presParOf" srcId="{8629C430-D203-4116-AC13-B60A0F3FD9B9}" destId="{69B8CE95-FFAD-4079-8548-E20CFD1618F1}" srcOrd="1" destOrd="0" presId="urn:microsoft.com/office/officeart/2005/8/layout/hierarchy2"/>
    <dgm:cxn modelId="{53BCF5F4-3424-40BA-BBB0-4A1922B289FE}" type="presParOf" srcId="{69B8CE95-FFAD-4079-8548-E20CFD1618F1}" destId="{6D46E4D6-224D-463B-B7C2-CEB80F090A6D}" srcOrd="0" destOrd="0" presId="urn:microsoft.com/office/officeart/2005/8/layout/hierarchy2"/>
    <dgm:cxn modelId="{0A2E8FCE-69AB-4D3B-A525-8986ACA3DB4C}" type="presParOf" srcId="{6D46E4D6-224D-463B-B7C2-CEB80F090A6D}" destId="{30461BCD-650A-4C35-9B4A-D8A7A30E2399}" srcOrd="0" destOrd="0" presId="urn:microsoft.com/office/officeart/2005/8/layout/hierarchy2"/>
    <dgm:cxn modelId="{97247E69-0784-4DF2-8CA5-87DBF22E14A0}" type="presParOf" srcId="{69B8CE95-FFAD-4079-8548-E20CFD1618F1}" destId="{3C7AE3BF-F450-458C-A4FC-63C57584066F}" srcOrd="1" destOrd="0" presId="urn:microsoft.com/office/officeart/2005/8/layout/hierarchy2"/>
    <dgm:cxn modelId="{5D2308BC-7729-4F86-BE90-30B55874E83C}" type="presParOf" srcId="{3C7AE3BF-F450-458C-A4FC-63C57584066F}" destId="{BC1690DF-C3EC-4E83-9466-C968988466AA}" srcOrd="0" destOrd="0" presId="urn:microsoft.com/office/officeart/2005/8/layout/hierarchy2"/>
    <dgm:cxn modelId="{0643D712-0CB9-435B-9674-E272E4AE77CA}" type="presParOf" srcId="{3C7AE3BF-F450-458C-A4FC-63C57584066F}" destId="{24E9E093-7899-49B7-B20D-EE7FC6ED5AB8}" srcOrd="1" destOrd="0" presId="urn:microsoft.com/office/officeart/2005/8/layout/hierarchy2"/>
    <dgm:cxn modelId="{F2DBCB99-4203-4310-8345-CF4E74DBF5A0}" type="presParOf" srcId="{A7DA32AE-5EB1-4173-B6E0-0C04957FC842}" destId="{9A633CD4-F8EB-47D3-8A19-0346A283C95E}" srcOrd="6" destOrd="0" presId="urn:microsoft.com/office/officeart/2005/8/layout/hierarchy2"/>
    <dgm:cxn modelId="{D8EAF17D-37B6-4378-84D5-8BA4D70A7495}" type="presParOf" srcId="{9A633CD4-F8EB-47D3-8A19-0346A283C95E}" destId="{B5ADB05D-F030-4011-B7B5-4D6D3DF257E5}" srcOrd="0" destOrd="0" presId="urn:microsoft.com/office/officeart/2005/8/layout/hierarchy2"/>
    <dgm:cxn modelId="{93514027-525A-417E-90D0-F70ACAE42A4A}" type="presParOf" srcId="{A7DA32AE-5EB1-4173-B6E0-0C04957FC842}" destId="{A4C35639-0BA7-40E3-BC64-99A395DE7E0B}" srcOrd="7" destOrd="0" presId="urn:microsoft.com/office/officeart/2005/8/layout/hierarchy2"/>
    <dgm:cxn modelId="{43E6F898-AAB0-4101-85E6-5D5CD49C8B5B}" type="presParOf" srcId="{A4C35639-0BA7-40E3-BC64-99A395DE7E0B}" destId="{D9A95E16-EFFB-4C5D-9186-A33EBEF1B645}" srcOrd="0" destOrd="0" presId="urn:microsoft.com/office/officeart/2005/8/layout/hierarchy2"/>
    <dgm:cxn modelId="{68111F27-D2B0-49B3-B25A-3BA6BD25DA97}" type="presParOf" srcId="{A4C35639-0BA7-40E3-BC64-99A395DE7E0B}" destId="{802027F1-8725-41CA-82E2-3107DD512A22}" srcOrd="1" destOrd="0" presId="urn:microsoft.com/office/officeart/2005/8/layout/hierarchy2"/>
    <dgm:cxn modelId="{2B6B1103-461D-4BDE-BCAB-B239B4762B5F}" type="presParOf" srcId="{802027F1-8725-41CA-82E2-3107DD512A22}" destId="{1C75592D-0442-4FB6-8C0A-AB674BA0A542}" srcOrd="0" destOrd="0" presId="urn:microsoft.com/office/officeart/2005/8/layout/hierarchy2"/>
    <dgm:cxn modelId="{8C0A242C-4A6E-4142-9200-646B5B372FD5}" type="presParOf" srcId="{1C75592D-0442-4FB6-8C0A-AB674BA0A542}" destId="{22FD5A11-219A-4436-AFD8-7B0D810F471E}" srcOrd="0" destOrd="0" presId="urn:microsoft.com/office/officeart/2005/8/layout/hierarchy2"/>
    <dgm:cxn modelId="{A65C3A38-3617-4210-ADAE-1D7E21839986}" type="presParOf" srcId="{802027F1-8725-41CA-82E2-3107DD512A22}" destId="{5332D232-8DA6-40F7-8EB8-2133E8B7EF95}" srcOrd="1" destOrd="0" presId="urn:microsoft.com/office/officeart/2005/8/layout/hierarchy2"/>
    <dgm:cxn modelId="{66A1CF53-B0C6-43B5-A617-92C022E2BEBB}" type="presParOf" srcId="{5332D232-8DA6-40F7-8EB8-2133E8B7EF95}" destId="{F4FB4A4A-70D0-4CC2-B013-752F1F77DC96}" srcOrd="0" destOrd="0" presId="urn:microsoft.com/office/officeart/2005/8/layout/hierarchy2"/>
    <dgm:cxn modelId="{10D459AB-0905-4CE0-912F-2D99CF6BC578}" type="presParOf" srcId="{5332D232-8DA6-40F7-8EB8-2133E8B7EF95}" destId="{2105B7CE-B91D-4034-A761-A05C1FAC2409}" srcOrd="1" destOrd="0" presId="urn:microsoft.com/office/officeart/2005/8/layout/hierarchy2"/>
    <dgm:cxn modelId="{229FE2DF-9B84-424E-9454-9DEB153766DE}" type="presParOf" srcId="{802027F1-8725-41CA-82E2-3107DD512A22}" destId="{E5854EE2-7F23-41A1-8D19-B44CF92141D9}" srcOrd="2" destOrd="0" presId="urn:microsoft.com/office/officeart/2005/8/layout/hierarchy2"/>
    <dgm:cxn modelId="{EE0CA6BA-90DF-474E-992B-6221E015F0AC}" type="presParOf" srcId="{E5854EE2-7F23-41A1-8D19-B44CF92141D9}" destId="{18A3075F-1DFD-4758-B1D7-69D9A562ECF3}" srcOrd="0" destOrd="0" presId="urn:microsoft.com/office/officeart/2005/8/layout/hierarchy2"/>
    <dgm:cxn modelId="{AF2CAD8F-B892-4129-86F7-A4C3AD8CD595}" type="presParOf" srcId="{802027F1-8725-41CA-82E2-3107DD512A22}" destId="{917F958A-9880-4CEA-93A8-E0FDFAAB8B07}" srcOrd="3" destOrd="0" presId="urn:microsoft.com/office/officeart/2005/8/layout/hierarchy2"/>
    <dgm:cxn modelId="{560F8E57-0940-499C-B471-C3229272533B}" type="presParOf" srcId="{917F958A-9880-4CEA-93A8-E0FDFAAB8B07}" destId="{92B162B8-D83F-46F0-AC04-A697EE50FBD0}" srcOrd="0" destOrd="0" presId="urn:microsoft.com/office/officeart/2005/8/layout/hierarchy2"/>
    <dgm:cxn modelId="{3B6A214D-4AC8-4107-A131-36BB7738F572}" type="presParOf" srcId="{917F958A-9880-4CEA-93A8-E0FDFAAB8B07}" destId="{DBF3112B-3715-478F-8E2A-1530B13A6E48}" srcOrd="1" destOrd="0" presId="urn:microsoft.com/office/officeart/2005/8/layout/hierarchy2"/>
    <dgm:cxn modelId="{1827FD62-98B6-416B-852B-42F1601D569C}" type="presParOf" srcId="{802027F1-8725-41CA-82E2-3107DD512A22}" destId="{7B937CF4-DAD6-4BFE-9A15-D270823C74DD}" srcOrd="4" destOrd="0" presId="urn:microsoft.com/office/officeart/2005/8/layout/hierarchy2"/>
    <dgm:cxn modelId="{D9ED146B-4C48-4D69-B780-CC4B9246612B}" type="presParOf" srcId="{7B937CF4-DAD6-4BFE-9A15-D270823C74DD}" destId="{899CB6D4-5E69-40CA-817E-09C8119083A4}" srcOrd="0" destOrd="0" presId="urn:microsoft.com/office/officeart/2005/8/layout/hierarchy2"/>
    <dgm:cxn modelId="{4025AAC0-5CC7-4C58-8245-572B855BED45}" type="presParOf" srcId="{802027F1-8725-41CA-82E2-3107DD512A22}" destId="{E7057E6B-FBD9-45CE-9234-D2BEDFD89914}" srcOrd="5" destOrd="0" presId="urn:microsoft.com/office/officeart/2005/8/layout/hierarchy2"/>
    <dgm:cxn modelId="{745E1706-0AAD-4117-9A02-B9D5BA64C41F}" type="presParOf" srcId="{E7057E6B-FBD9-45CE-9234-D2BEDFD89914}" destId="{E2ECA88E-6364-4474-BDA7-2FA0511F9EEF}" srcOrd="0" destOrd="0" presId="urn:microsoft.com/office/officeart/2005/8/layout/hierarchy2"/>
    <dgm:cxn modelId="{DC3AD3E6-1AD6-45AD-8082-322ECB106CA7}" type="presParOf" srcId="{E7057E6B-FBD9-45CE-9234-D2BEDFD89914}" destId="{7EB9537A-5576-4854-BFE9-12DDC4F32C48}" srcOrd="1" destOrd="0" presId="urn:microsoft.com/office/officeart/2005/8/layout/hierarchy2"/>
    <dgm:cxn modelId="{9CEA9CC2-E6FF-4F19-A27C-6482DBA6A7A3}" type="presParOf" srcId="{A7DA32AE-5EB1-4173-B6E0-0C04957FC842}" destId="{97D99FD1-8842-4C9A-851C-20A1A9EACCCA}" srcOrd="8" destOrd="0" presId="urn:microsoft.com/office/officeart/2005/8/layout/hierarchy2"/>
    <dgm:cxn modelId="{53343D1A-1A57-455B-AB03-ECAC93527B45}" type="presParOf" srcId="{97D99FD1-8842-4C9A-851C-20A1A9EACCCA}" destId="{3B905C71-4CF9-4CDE-9EFD-A6A7AD174184}" srcOrd="0" destOrd="0" presId="urn:microsoft.com/office/officeart/2005/8/layout/hierarchy2"/>
    <dgm:cxn modelId="{31CE27B8-845C-478C-A4D1-5F2E19C0CECF}" type="presParOf" srcId="{A7DA32AE-5EB1-4173-B6E0-0C04957FC842}" destId="{FB34D84C-1926-4B5A-88E4-C5C222761198}" srcOrd="9" destOrd="0" presId="urn:microsoft.com/office/officeart/2005/8/layout/hierarchy2"/>
    <dgm:cxn modelId="{EDFF06EF-D90E-43CD-A587-7FC16BF788CC}" type="presParOf" srcId="{FB34D84C-1926-4B5A-88E4-C5C222761198}" destId="{C75D79B8-67BF-4904-8914-E0A23181BFAE}" srcOrd="0" destOrd="0" presId="urn:microsoft.com/office/officeart/2005/8/layout/hierarchy2"/>
    <dgm:cxn modelId="{4205E8FB-C063-4451-8493-7182520FE364}" type="presParOf" srcId="{FB34D84C-1926-4B5A-88E4-C5C222761198}" destId="{64167AA0-7563-4326-91A6-CD2C11D8A06F}" srcOrd="1" destOrd="0" presId="urn:microsoft.com/office/officeart/2005/8/layout/hierarchy2"/>
    <dgm:cxn modelId="{3692CF9C-0CE7-4BA4-9356-F210A76A9F06}" type="presParOf" srcId="{64167AA0-7563-4326-91A6-CD2C11D8A06F}" destId="{222D2530-B665-40DB-9BB3-02900C494895}" srcOrd="0" destOrd="0" presId="urn:microsoft.com/office/officeart/2005/8/layout/hierarchy2"/>
    <dgm:cxn modelId="{AA07B5AF-A72C-47D8-A3F0-A1DF76719B79}" type="presParOf" srcId="{222D2530-B665-40DB-9BB3-02900C494895}" destId="{A05FB9DB-8755-4ADD-899D-EC2C202507CC}" srcOrd="0" destOrd="0" presId="urn:microsoft.com/office/officeart/2005/8/layout/hierarchy2"/>
    <dgm:cxn modelId="{FC788DF5-F243-4A06-A390-222E6FC14A61}" type="presParOf" srcId="{64167AA0-7563-4326-91A6-CD2C11D8A06F}" destId="{CF008CA8-7648-4B52-8E33-5FF0C804B9D2}" srcOrd="1" destOrd="0" presId="urn:microsoft.com/office/officeart/2005/8/layout/hierarchy2"/>
    <dgm:cxn modelId="{712E53B6-132D-4AF2-9FA9-6071DAC6E4F4}" type="presParOf" srcId="{CF008CA8-7648-4B52-8E33-5FF0C804B9D2}" destId="{D1000099-80EF-41CE-8A76-0B63EE9981B4}" srcOrd="0" destOrd="0" presId="urn:microsoft.com/office/officeart/2005/8/layout/hierarchy2"/>
    <dgm:cxn modelId="{F8ABD0BE-A2EE-473D-8F0B-08C53C312859}" type="presParOf" srcId="{CF008CA8-7648-4B52-8E33-5FF0C804B9D2}" destId="{7BAF3D12-07DB-434E-972F-D216C050757B}" srcOrd="1" destOrd="0" presId="urn:microsoft.com/office/officeart/2005/8/layout/hierarchy2"/>
    <dgm:cxn modelId="{51208E3A-78C4-4909-8F42-63B1625D3A92}" type="presParOf" srcId="{64167AA0-7563-4326-91A6-CD2C11D8A06F}" destId="{4A67A7D1-0BA6-4E0A-95D7-B8362CE3886C}" srcOrd="2" destOrd="0" presId="urn:microsoft.com/office/officeart/2005/8/layout/hierarchy2"/>
    <dgm:cxn modelId="{68F771E7-D32E-49D3-B3AE-F6F5E8A5BAD8}" type="presParOf" srcId="{4A67A7D1-0BA6-4E0A-95D7-B8362CE3886C}" destId="{51277F31-4C38-4DA7-B66D-F6CE89F0EB16}" srcOrd="0" destOrd="0" presId="urn:microsoft.com/office/officeart/2005/8/layout/hierarchy2"/>
    <dgm:cxn modelId="{BA92F085-90C0-4313-B1F4-EDE01AF55200}" type="presParOf" srcId="{64167AA0-7563-4326-91A6-CD2C11D8A06F}" destId="{9C9E2FFB-5E7F-48C0-8B46-4A6DB6F70A0F}" srcOrd="3" destOrd="0" presId="urn:microsoft.com/office/officeart/2005/8/layout/hierarchy2"/>
    <dgm:cxn modelId="{C1A88F1A-9F95-4132-8260-9C29A5CE6BAA}" type="presParOf" srcId="{9C9E2FFB-5E7F-48C0-8B46-4A6DB6F70A0F}" destId="{C588A49C-4EF0-4976-97DD-E4785518A04A}" srcOrd="0" destOrd="0" presId="urn:microsoft.com/office/officeart/2005/8/layout/hierarchy2"/>
    <dgm:cxn modelId="{2DF07481-077D-4AA0-AEF7-62CDEEB7F3BD}" type="presParOf" srcId="{9C9E2FFB-5E7F-48C0-8B46-4A6DB6F70A0F}" destId="{437D2A78-E131-4BAD-9FFB-18CD0D2AC8BF}" srcOrd="1" destOrd="0" presId="urn:microsoft.com/office/officeart/2005/8/layout/hierarchy2"/>
    <dgm:cxn modelId="{1E1C3F75-A6A8-4402-89A9-7559452881AC}" type="presParOf" srcId="{64167AA0-7563-4326-91A6-CD2C11D8A06F}" destId="{32076BE0-816C-41CC-97CA-0AF3444842D2}" srcOrd="4" destOrd="0" presId="urn:microsoft.com/office/officeart/2005/8/layout/hierarchy2"/>
    <dgm:cxn modelId="{63AF4718-17C0-41EF-9204-6F0CE02FA747}" type="presParOf" srcId="{32076BE0-816C-41CC-97CA-0AF3444842D2}" destId="{5A479284-8E8E-4D11-BA08-AEC20A487A0A}" srcOrd="0" destOrd="0" presId="urn:microsoft.com/office/officeart/2005/8/layout/hierarchy2"/>
    <dgm:cxn modelId="{A3E5170A-D5C8-4F00-BE7B-AA3A8D71375E}" type="presParOf" srcId="{64167AA0-7563-4326-91A6-CD2C11D8A06F}" destId="{336D9AE2-8C52-4C13-A9FC-F41876378AF3}" srcOrd="5" destOrd="0" presId="urn:microsoft.com/office/officeart/2005/8/layout/hierarchy2"/>
    <dgm:cxn modelId="{2A269DBD-94A5-4F16-B7AA-931EF232DBE1}" type="presParOf" srcId="{336D9AE2-8C52-4C13-A9FC-F41876378AF3}" destId="{9F56D6E5-D9CF-4398-ABAB-95120F1C16B5}" srcOrd="0" destOrd="0" presId="urn:microsoft.com/office/officeart/2005/8/layout/hierarchy2"/>
    <dgm:cxn modelId="{3F798B1B-ABFC-4B39-8388-61DD8F028AAD}" type="presParOf" srcId="{336D9AE2-8C52-4C13-A9FC-F41876378AF3}" destId="{89D9FB85-F528-4F3E-8319-347B980C39B2}" srcOrd="1" destOrd="0" presId="urn:microsoft.com/office/officeart/2005/8/layout/hierarchy2"/>
    <dgm:cxn modelId="{DEAB0F97-361D-4EEA-BF12-CB619E03D29A}" type="presParOf" srcId="{A7DA32AE-5EB1-4173-B6E0-0C04957FC842}" destId="{BA3D464E-289D-4B82-8828-1DA7E4C84B31}" srcOrd="10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11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5A161BEA-ECE5-4D8B-B3EE-2DF04AD49320}" type="presParOf" srcId="{4409E818-1853-4A8B-9DA7-FC26013CB47A}" destId="{64C84B2F-2927-4C00-9823-42019BAD511B}" srcOrd="0" destOrd="0" presId="urn:microsoft.com/office/officeart/2005/8/layout/hierarchy2"/>
    <dgm:cxn modelId="{53A13ACF-17AC-4A4C-A461-9C7206C28E19}" type="presParOf" srcId="{64C84B2F-2927-4C00-9823-42019BAD511B}" destId="{824D8C86-A44F-48DD-80BD-324608267796}" srcOrd="0" destOrd="0" presId="urn:microsoft.com/office/officeart/2005/8/layout/hierarchy2"/>
    <dgm:cxn modelId="{7930CB5D-1779-427D-9ED6-F8972CB49343}" type="presParOf" srcId="{4409E818-1853-4A8B-9DA7-FC26013CB47A}" destId="{D3B6F9FD-6661-426A-80D4-994725BA1F0C}" srcOrd="1" destOrd="0" presId="urn:microsoft.com/office/officeart/2005/8/layout/hierarchy2"/>
    <dgm:cxn modelId="{25AD0C34-7940-4677-84F9-5B6526C65220}" type="presParOf" srcId="{D3B6F9FD-6661-426A-80D4-994725BA1F0C}" destId="{8D49E0EA-8314-4428-AA3A-4CCB1ED6ED3C}" srcOrd="0" destOrd="0" presId="urn:microsoft.com/office/officeart/2005/8/layout/hierarchy2"/>
    <dgm:cxn modelId="{5CCD2BFC-2A72-4C52-A305-BD5D728D398F}" type="presParOf" srcId="{D3B6F9FD-6661-426A-80D4-994725BA1F0C}" destId="{E02D9794-9E87-49BF-A0FB-361A0EF48A9F}" srcOrd="1" destOrd="0" presId="urn:microsoft.com/office/officeart/2005/8/layout/hierarchy2"/>
    <dgm:cxn modelId="{29DD20F4-1ACF-4390-9B82-DBB8048C5E52}" type="presParOf" srcId="{4409E818-1853-4A8B-9DA7-FC26013CB47A}" destId="{B9C4D3AE-B7A1-4BB8-BF5C-3BC98C3DCA8C}" srcOrd="2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3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5E4BBF3-372A-439C-ADF8-71372BB77515}" type="presParOf" srcId="{4409E818-1853-4A8B-9DA7-FC26013CB47A}" destId="{E5BC9441-1802-42F5-AB29-2028D0034922}" srcOrd="4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5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3d</a:t>
          </a:r>
          <a:r>
            <a:rPr lang="nl-NL" baseline="30000" dirty="0"/>
            <a:t>8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5E11F3CF-B4DF-476C-ACEE-63C5C6127CCE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G</a:t>
          </a:r>
          <a:endParaRPr lang="en-US" dirty="0"/>
        </a:p>
      </dgm:t>
    </dgm:pt>
    <dgm:pt modelId="{76ADE617-1F4A-4A00-9093-CCA48BAFEDA7}" type="parTrans" cxnId="{420BBFC7-5102-48EF-AAC8-C86DFCCBAAB3}">
      <dgm:prSet/>
      <dgm:spPr/>
      <dgm:t>
        <a:bodyPr/>
        <a:lstStyle/>
        <a:p>
          <a:endParaRPr lang="en-US"/>
        </a:p>
      </dgm:t>
    </dgm:pt>
    <dgm:pt modelId="{2C6156E0-6940-4E21-9B9C-98ED59CEAA08}" type="sibTrans" cxnId="{420BBFC7-5102-48EF-AAC8-C86DFCCBAAB3}">
      <dgm:prSet/>
      <dgm:spPr/>
      <dgm:t>
        <a:bodyPr/>
        <a:lstStyle/>
        <a:p>
          <a:endParaRPr lang="en-US"/>
        </a:p>
      </dgm:t>
    </dgm:pt>
    <dgm:pt modelId="{E2BDAF4E-AB2A-43EF-B99E-8FC402C36E85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endParaRPr lang="en-US" dirty="0"/>
        </a:p>
      </dgm:t>
    </dgm:pt>
    <dgm:pt modelId="{D47912ED-E69A-4193-9129-1E0D4C183939}" type="parTrans" cxnId="{7FF135A8-97DF-4E9A-8C5D-F9261B72595A}">
      <dgm:prSet/>
      <dgm:spPr/>
      <dgm:t>
        <a:bodyPr/>
        <a:lstStyle/>
        <a:p>
          <a:endParaRPr lang="en-US"/>
        </a:p>
      </dgm:t>
    </dgm:pt>
    <dgm:pt modelId="{5A263A8C-7774-415B-AD56-9B774ECE2B25}" type="sibTrans" cxnId="{7FF135A8-97DF-4E9A-8C5D-F9261B72595A}">
      <dgm:prSet/>
      <dgm:spPr/>
      <dgm:t>
        <a:bodyPr/>
        <a:lstStyle/>
        <a:p>
          <a:endParaRPr lang="en-US"/>
        </a:p>
      </dgm:t>
    </dgm:pt>
    <dgm:pt modelId="{F889B0F4-0C22-4CBE-B312-0848DF50CA5C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endParaRPr lang="en-US" dirty="0"/>
        </a:p>
      </dgm:t>
    </dgm:pt>
    <dgm:pt modelId="{24E9822F-1F3F-4282-B5E9-8B88376FDA89}" type="parTrans" cxnId="{2D8931A1-4440-4726-B072-A1160298FCA3}">
      <dgm:prSet/>
      <dgm:spPr/>
      <dgm:t>
        <a:bodyPr/>
        <a:lstStyle/>
        <a:p>
          <a:endParaRPr lang="en-US"/>
        </a:p>
      </dgm:t>
    </dgm:pt>
    <dgm:pt modelId="{F3075830-3057-4F6A-B00D-E7E649D283D3}" type="sibTrans" cxnId="{2D8931A1-4440-4726-B072-A1160298FCA3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r>
            <a:rPr lang="nl-NL" baseline="-25000" dirty="0"/>
            <a:t>0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9A202CAD-248C-4716-BDFF-697AB96517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2</a:t>
          </a:r>
          <a:endParaRPr lang="en-US" baseline="-25000" dirty="0"/>
        </a:p>
      </dgm:t>
    </dgm:pt>
    <dgm:pt modelId="{9AE9E0C5-20F1-450F-B588-C4451B72BE9F}" type="parTrans" cxnId="{D04D2240-FF7A-43CC-9468-820BFBA5261F}">
      <dgm:prSet/>
      <dgm:spPr/>
      <dgm:t>
        <a:bodyPr/>
        <a:lstStyle/>
        <a:p>
          <a:endParaRPr lang="en-US"/>
        </a:p>
      </dgm:t>
    </dgm:pt>
    <dgm:pt modelId="{2E20FF58-E1A8-4B7C-8F45-93ED5B9A0F00}" type="sibTrans" cxnId="{D04D2240-FF7A-43CC-9468-820BFBA5261F}">
      <dgm:prSet/>
      <dgm:spPr/>
      <dgm:t>
        <a:bodyPr/>
        <a:lstStyle/>
        <a:p>
          <a:endParaRPr lang="en-US"/>
        </a:p>
      </dgm:t>
    </dgm:pt>
    <dgm:pt modelId="{3861423A-4DC9-489C-AE8C-34E9125D2046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G</a:t>
          </a:r>
          <a:r>
            <a:rPr lang="nl-NL" baseline="-25000" dirty="0"/>
            <a:t>4</a:t>
          </a:r>
          <a:endParaRPr lang="en-US" baseline="-25000" dirty="0"/>
        </a:p>
      </dgm:t>
    </dgm:pt>
    <dgm:pt modelId="{F44CEE6F-2C3C-49E9-989D-6FBAD0183F4D}" type="parTrans" cxnId="{4FBE5579-5E08-45EF-9980-AAD50A1743E3}">
      <dgm:prSet/>
      <dgm:spPr/>
      <dgm:t>
        <a:bodyPr/>
        <a:lstStyle/>
        <a:p>
          <a:endParaRPr lang="en-US"/>
        </a:p>
      </dgm:t>
    </dgm:pt>
    <dgm:pt modelId="{8298B536-7815-4E88-B35E-4C4BC4A21DBF}" type="sibTrans" cxnId="{4FBE5579-5E08-45EF-9980-AAD50A1743E3}">
      <dgm:prSet/>
      <dgm:spPr/>
      <dgm:t>
        <a:bodyPr/>
        <a:lstStyle/>
        <a:p>
          <a:endParaRPr lang="en-US"/>
        </a:p>
      </dgm:t>
    </dgm:pt>
    <dgm:pt modelId="{184F23D8-5D0E-41E2-B13D-FDD5F321AB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2A4BB7C3-791F-4520-8953-104C18351559}" type="parTrans" cxnId="{BAA39CE3-F898-4EE8-986F-7BE1EC19B78A}">
      <dgm:prSet/>
      <dgm:spPr/>
      <dgm:t>
        <a:bodyPr/>
        <a:lstStyle/>
        <a:p>
          <a:endParaRPr lang="en-US"/>
        </a:p>
      </dgm:t>
    </dgm:pt>
    <dgm:pt modelId="{6DFF6188-39A7-44BA-B92B-0A1C1866B1CB}" type="sibTrans" cxnId="{BAA39CE3-F898-4EE8-986F-7BE1EC19B78A}">
      <dgm:prSet/>
      <dgm:spPr/>
      <dgm:t>
        <a:bodyPr/>
        <a:lstStyle/>
        <a:p>
          <a:endParaRPr lang="en-US"/>
        </a:p>
      </dgm:t>
    </dgm:pt>
    <dgm:pt modelId="{D4FCFB89-290D-4A43-B957-C7CDC4010B6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0</a:t>
          </a:r>
          <a:endParaRPr lang="en-US" baseline="-25000" dirty="0"/>
        </a:p>
      </dgm:t>
    </dgm:pt>
    <dgm:pt modelId="{410C23BC-07D0-4A2D-A3C1-ACFC02A50490}" type="parTrans" cxnId="{6C83FE1A-35E4-43BB-86B5-6EFE5D7BF23E}">
      <dgm:prSet/>
      <dgm:spPr/>
      <dgm:t>
        <a:bodyPr/>
        <a:lstStyle/>
        <a:p>
          <a:endParaRPr lang="en-US"/>
        </a:p>
      </dgm:t>
    </dgm:pt>
    <dgm:pt modelId="{753A0E8F-1023-476C-8E70-8A34A98BD067}" type="sibTrans" cxnId="{6C83FE1A-35E4-43BB-86B5-6EFE5D7BF23E}">
      <dgm:prSet/>
      <dgm:spPr/>
      <dgm:t>
        <a:bodyPr/>
        <a:lstStyle/>
        <a:p>
          <a:endParaRPr lang="en-US"/>
        </a:p>
      </dgm:t>
    </dgm:pt>
    <dgm:pt modelId="{1FECF7E7-390A-4014-97CD-B0B6CD7B845B}">
      <dgm:prSet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4</a:t>
          </a:r>
          <a:endParaRPr lang="en-US" baseline="-25000" dirty="0"/>
        </a:p>
      </dgm:t>
    </dgm:pt>
    <dgm:pt modelId="{D2515A8C-57EC-4D2C-B6D4-2448E542231B}" type="parTrans" cxnId="{3C9672EE-CA82-4096-9371-BB07A9153D68}">
      <dgm:prSet/>
      <dgm:spPr/>
      <dgm:t>
        <a:bodyPr/>
        <a:lstStyle/>
        <a:p>
          <a:endParaRPr lang="en-US"/>
        </a:p>
      </dgm:t>
    </dgm:pt>
    <dgm:pt modelId="{4D529C2F-220F-4948-8923-E29EB0B2FDC5}" type="sibTrans" cxnId="{3C9672EE-CA82-4096-9371-BB07A9153D68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2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AA1DB2F-0533-4B49-8CAC-C30F66AA04CA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9441FF3F-C394-43E3-95A0-0014CEE55C19}" type="parTrans" cxnId="{AEBD583B-67A0-4967-955B-3A5672685685}">
      <dgm:prSet/>
      <dgm:spPr/>
      <dgm:t>
        <a:bodyPr/>
        <a:lstStyle/>
        <a:p>
          <a:endParaRPr lang="en-US"/>
        </a:p>
      </dgm:t>
    </dgm:pt>
    <dgm:pt modelId="{682D439E-A5A6-4FB8-B103-2F04CA7FE171}" type="sibTrans" cxnId="{AEBD583B-67A0-4967-955B-3A5672685685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5"/>
      <dgm:spPr/>
    </dgm:pt>
    <dgm:pt modelId="{DA7691F1-E60E-4589-BB9C-1E7E1FAB263F}" type="pres">
      <dgm:prSet presAssocID="{604B3515-858C-4F26-85CF-BEE3D8AE4F54}" presName="connTx" presStyleLbl="parChTrans1D2" presStyleIdx="0" presStyleCnt="5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5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9"/>
      <dgm:spPr/>
    </dgm:pt>
    <dgm:pt modelId="{D5D1FD17-72C6-43BE-A348-721B4695F8E8}" type="pres">
      <dgm:prSet presAssocID="{AA2449C1-BDD9-44F3-A114-C522198FC25C}" presName="connTx" presStyleLbl="parChTrans1D3" presStyleIdx="0" presStyleCnt="9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9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6E920E4F-CDA2-4486-B606-4EB43E565F68}" type="pres">
      <dgm:prSet presAssocID="{76ADE617-1F4A-4A00-9093-CCA48BAFEDA7}" presName="conn2-1" presStyleLbl="parChTrans1D2" presStyleIdx="1" presStyleCnt="5"/>
      <dgm:spPr/>
    </dgm:pt>
    <dgm:pt modelId="{E1F73475-D636-4D7A-945B-80BB20244334}" type="pres">
      <dgm:prSet presAssocID="{76ADE617-1F4A-4A00-9093-CCA48BAFEDA7}" presName="connTx" presStyleLbl="parChTrans1D2" presStyleIdx="1" presStyleCnt="5"/>
      <dgm:spPr/>
    </dgm:pt>
    <dgm:pt modelId="{750C7CDF-9B2B-4CA1-A39D-C8C92D65CA9F}" type="pres">
      <dgm:prSet presAssocID="{5E11F3CF-B4DF-476C-ACEE-63C5C6127CCE}" presName="root2" presStyleCnt="0"/>
      <dgm:spPr/>
    </dgm:pt>
    <dgm:pt modelId="{10A9CC70-7E08-47D7-9DF8-3F77C1EB5032}" type="pres">
      <dgm:prSet presAssocID="{5E11F3CF-B4DF-476C-ACEE-63C5C6127CCE}" presName="LevelTwoTextNode" presStyleLbl="node2" presStyleIdx="1" presStyleCnt="5">
        <dgm:presLayoutVars>
          <dgm:chPref val="3"/>
        </dgm:presLayoutVars>
      </dgm:prSet>
      <dgm:spPr/>
    </dgm:pt>
    <dgm:pt modelId="{F4F8FA51-B27E-4EE7-909E-AB2B569998EC}" type="pres">
      <dgm:prSet presAssocID="{5E11F3CF-B4DF-476C-ACEE-63C5C6127CCE}" presName="level3hierChild" presStyleCnt="0"/>
      <dgm:spPr/>
    </dgm:pt>
    <dgm:pt modelId="{B38BFFE3-546E-4995-B6FF-14FEBA1D14A7}" type="pres">
      <dgm:prSet presAssocID="{F44CEE6F-2C3C-49E9-989D-6FBAD0183F4D}" presName="conn2-1" presStyleLbl="parChTrans1D3" presStyleIdx="1" presStyleCnt="9"/>
      <dgm:spPr/>
    </dgm:pt>
    <dgm:pt modelId="{41B77EFB-DD8D-45AA-9C0D-9D726E7D9C04}" type="pres">
      <dgm:prSet presAssocID="{F44CEE6F-2C3C-49E9-989D-6FBAD0183F4D}" presName="connTx" presStyleLbl="parChTrans1D3" presStyleIdx="1" presStyleCnt="9"/>
      <dgm:spPr/>
    </dgm:pt>
    <dgm:pt modelId="{1574BE6E-A732-4F55-AC2C-D4768526D381}" type="pres">
      <dgm:prSet presAssocID="{3861423A-4DC9-489C-AE8C-34E9125D2046}" presName="root2" presStyleCnt="0"/>
      <dgm:spPr/>
    </dgm:pt>
    <dgm:pt modelId="{52D0533B-D696-4819-86F4-11CE1590F981}" type="pres">
      <dgm:prSet presAssocID="{3861423A-4DC9-489C-AE8C-34E9125D2046}" presName="LevelTwoTextNode" presStyleLbl="node3" presStyleIdx="1" presStyleCnt="9">
        <dgm:presLayoutVars>
          <dgm:chPref val="3"/>
        </dgm:presLayoutVars>
      </dgm:prSet>
      <dgm:spPr/>
    </dgm:pt>
    <dgm:pt modelId="{6409166F-9E73-49CA-93CF-1E37367EA6B6}" type="pres">
      <dgm:prSet presAssocID="{3861423A-4DC9-489C-AE8C-34E9125D2046}" presName="level3hierChild" presStyleCnt="0"/>
      <dgm:spPr/>
    </dgm:pt>
    <dgm:pt modelId="{9A633CD4-F8EB-47D3-8A19-0346A283C95E}" type="pres">
      <dgm:prSet presAssocID="{D47912ED-E69A-4193-9129-1E0D4C183939}" presName="conn2-1" presStyleLbl="parChTrans1D2" presStyleIdx="2" presStyleCnt="5"/>
      <dgm:spPr/>
    </dgm:pt>
    <dgm:pt modelId="{B5ADB05D-F030-4011-B7B5-4D6D3DF257E5}" type="pres">
      <dgm:prSet presAssocID="{D47912ED-E69A-4193-9129-1E0D4C183939}" presName="connTx" presStyleLbl="parChTrans1D2" presStyleIdx="2" presStyleCnt="5"/>
      <dgm:spPr/>
    </dgm:pt>
    <dgm:pt modelId="{A4C35639-0BA7-40E3-BC64-99A395DE7E0B}" type="pres">
      <dgm:prSet presAssocID="{E2BDAF4E-AB2A-43EF-B99E-8FC402C36E85}" presName="root2" presStyleCnt="0"/>
      <dgm:spPr/>
    </dgm:pt>
    <dgm:pt modelId="{D9A95E16-EFFB-4C5D-9186-A33EBEF1B645}" type="pres">
      <dgm:prSet presAssocID="{E2BDAF4E-AB2A-43EF-B99E-8FC402C36E85}" presName="LevelTwoTextNode" presStyleLbl="node2" presStyleIdx="2" presStyleCnt="5">
        <dgm:presLayoutVars>
          <dgm:chPref val="3"/>
        </dgm:presLayoutVars>
      </dgm:prSet>
      <dgm:spPr/>
    </dgm:pt>
    <dgm:pt modelId="{802027F1-8725-41CA-82E2-3107DD512A22}" type="pres">
      <dgm:prSet presAssocID="{E2BDAF4E-AB2A-43EF-B99E-8FC402C36E85}" presName="level3hierChild" presStyleCnt="0"/>
      <dgm:spPr/>
    </dgm:pt>
    <dgm:pt modelId="{1C75592D-0442-4FB6-8C0A-AB674BA0A542}" type="pres">
      <dgm:prSet presAssocID="{9AE9E0C5-20F1-450F-B588-C4451B72BE9F}" presName="conn2-1" presStyleLbl="parChTrans1D3" presStyleIdx="2" presStyleCnt="9"/>
      <dgm:spPr/>
    </dgm:pt>
    <dgm:pt modelId="{22FD5A11-219A-4436-AFD8-7B0D810F471E}" type="pres">
      <dgm:prSet presAssocID="{9AE9E0C5-20F1-450F-B588-C4451B72BE9F}" presName="connTx" presStyleLbl="parChTrans1D3" presStyleIdx="2" presStyleCnt="9"/>
      <dgm:spPr/>
    </dgm:pt>
    <dgm:pt modelId="{5332D232-8DA6-40F7-8EB8-2133E8B7EF95}" type="pres">
      <dgm:prSet presAssocID="{9A202CAD-248C-4716-BDFF-697AB96517E2}" presName="root2" presStyleCnt="0"/>
      <dgm:spPr/>
    </dgm:pt>
    <dgm:pt modelId="{F4FB4A4A-70D0-4CC2-B013-752F1F77DC96}" type="pres">
      <dgm:prSet presAssocID="{9A202CAD-248C-4716-BDFF-697AB96517E2}" presName="LevelTwoTextNode" presStyleLbl="node3" presStyleIdx="2" presStyleCnt="9">
        <dgm:presLayoutVars>
          <dgm:chPref val="3"/>
        </dgm:presLayoutVars>
      </dgm:prSet>
      <dgm:spPr/>
    </dgm:pt>
    <dgm:pt modelId="{2105B7CE-B91D-4034-A761-A05C1FAC2409}" type="pres">
      <dgm:prSet presAssocID="{9A202CAD-248C-4716-BDFF-697AB96517E2}" presName="level3hierChild" presStyleCnt="0"/>
      <dgm:spPr/>
    </dgm:pt>
    <dgm:pt modelId="{E5854EE2-7F23-41A1-8D19-B44CF92141D9}" type="pres">
      <dgm:prSet presAssocID="{2A4BB7C3-791F-4520-8953-104C18351559}" presName="conn2-1" presStyleLbl="parChTrans1D3" presStyleIdx="3" presStyleCnt="9"/>
      <dgm:spPr/>
    </dgm:pt>
    <dgm:pt modelId="{18A3075F-1DFD-4758-B1D7-69D9A562ECF3}" type="pres">
      <dgm:prSet presAssocID="{2A4BB7C3-791F-4520-8953-104C18351559}" presName="connTx" presStyleLbl="parChTrans1D3" presStyleIdx="3" presStyleCnt="9"/>
      <dgm:spPr/>
    </dgm:pt>
    <dgm:pt modelId="{917F958A-9880-4CEA-93A8-E0FDFAAB8B07}" type="pres">
      <dgm:prSet presAssocID="{184F23D8-5D0E-41E2-B13D-FDD5F321ABE2}" presName="root2" presStyleCnt="0"/>
      <dgm:spPr/>
    </dgm:pt>
    <dgm:pt modelId="{92B162B8-D83F-46F0-AC04-A697EE50FBD0}" type="pres">
      <dgm:prSet presAssocID="{184F23D8-5D0E-41E2-B13D-FDD5F321ABE2}" presName="LevelTwoTextNode" presStyleLbl="node3" presStyleIdx="3" presStyleCnt="9">
        <dgm:presLayoutVars>
          <dgm:chPref val="3"/>
        </dgm:presLayoutVars>
      </dgm:prSet>
      <dgm:spPr/>
    </dgm:pt>
    <dgm:pt modelId="{DBF3112B-3715-478F-8E2A-1530B13A6E48}" type="pres">
      <dgm:prSet presAssocID="{184F23D8-5D0E-41E2-B13D-FDD5F321ABE2}" presName="level3hierChild" presStyleCnt="0"/>
      <dgm:spPr/>
    </dgm:pt>
    <dgm:pt modelId="{7B937CF4-DAD6-4BFE-9A15-D270823C74DD}" type="pres">
      <dgm:prSet presAssocID="{410C23BC-07D0-4A2D-A3C1-ACFC02A50490}" presName="conn2-1" presStyleLbl="parChTrans1D3" presStyleIdx="4" presStyleCnt="9"/>
      <dgm:spPr/>
    </dgm:pt>
    <dgm:pt modelId="{899CB6D4-5E69-40CA-817E-09C8119083A4}" type="pres">
      <dgm:prSet presAssocID="{410C23BC-07D0-4A2D-A3C1-ACFC02A50490}" presName="connTx" presStyleLbl="parChTrans1D3" presStyleIdx="4" presStyleCnt="9"/>
      <dgm:spPr/>
    </dgm:pt>
    <dgm:pt modelId="{E7057E6B-FBD9-45CE-9234-D2BEDFD89914}" type="pres">
      <dgm:prSet presAssocID="{D4FCFB89-290D-4A43-B957-C7CDC4010B6F}" presName="root2" presStyleCnt="0"/>
      <dgm:spPr/>
    </dgm:pt>
    <dgm:pt modelId="{E2ECA88E-6364-4474-BDA7-2FA0511F9EEF}" type="pres">
      <dgm:prSet presAssocID="{D4FCFB89-290D-4A43-B957-C7CDC4010B6F}" presName="LevelTwoTextNode" presStyleLbl="node3" presStyleIdx="4" presStyleCnt="9" custLinFactNeighborX="-2590" custLinFactNeighborY="-952">
        <dgm:presLayoutVars>
          <dgm:chPref val="3"/>
        </dgm:presLayoutVars>
      </dgm:prSet>
      <dgm:spPr/>
    </dgm:pt>
    <dgm:pt modelId="{7EB9537A-5576-4854-BFE9-12DDC4F32C48}" type="pres">
      <dgm:prSet presAssocID="{D4FCFB89-290D-4A43-B957-C7CDC4010B6F}" presName="level3hierChild" presStyleCnt="0"/>
      <dgm:spPr/>
    </dgm:pt>
    <dgm:pt modelId="{97D99FD1-8842-4C9A-851C-20A1A9EACCCA}" type="pres">
      <dgm:prSet presAssocID="{24E9822F-1F3F-4282-B5E9-8B88376FDA89}" presName="conn2-1" presStyleLbl="parChTrans1D2" presStyleIdx="3" presStyleCnt="5"/>
      <dgm:spPr/>
    </dgm:pt>
    <dgm:pt modelId="{3B905C71-4CF9-4CDE-9EFD-A6A7AD174184}" type="pres">
      <dgm:prSet presAssocID="{24E9822F-1F3F-4282-B5E9-8B88376FDA89}" presName="connTx" presStyleLbl="parChTrans1D2" presStyleIdx="3" presStyleCnt="5"/>
      <dgm:spPr/>
    </dgm:pt>
    <dgm:pt modelId="{FB34D84C-1926-4B5A-88E4-C5C222761198}" type="pres">
      <dgm:prSet presAssocID="{F889B0F4-0C22-4CBE-B312-0848DF50CA5C}" presName="root2" presStyleCnt="0"/>
      <dgm:spPr/>
    </dgm:pt>
    <dgm:pt modelId="{C75D79B8-67BF-4904-8914-E0A23181BFAE}" type="pres">
      <dgm:prSet presAssocID="{F889B0F4-0C22-4CBE-B312-0848DF50CA5C}" presName="LevelTwoTextNode" presStyleLbl="node2" presStyleIdx="3" presStyleCnt="5">
        <dgm:presLayoutVars>
          <dgm:chPref val="3"/>
        </dgm:presLayoutVars>
      </dgm:prSet>
      <dgm:spPr/>
    </dgm:pt>
    <dgm:pt modelId="{64167AA0-7563-4326-91A6-CD2C11D8A06F}" type="pres">
      <dgm:prSet presAssocID="{F889B0F4-0C22-4CBE-B312-0848DF50CA5C}" presName="level3hierChild" presStyleCnt="0"/>
      <dgm:spPr/>
    </dgm:pt>
    <dgm:pt modelId="{222D2530-B665-40DB-9BB3-02900C494895}" type="pres">
      <dgm:prSet presAssocID="{9441FF3F-C394-43E3-95A0-0014CEE55C19}" presName="conn2-1" presStyleLbl="parChTrans1D3" presStyleIdx="5" presStyleCnt="9"/>
      <dgm:spPr/>
    </dgm:pt>
    <dgm:pt modelId="{A05FB9DB-8755-4ADD-899D-EC2C202507CC}" type="pres">
      <dgm:prSet presAssocID="{9441FF3F-C394-43E3-95A0-0014CEE55C19}" presName="connTx" presStyleLbl="parChTrans1D3" presStyleIdx="5" presStyleCnt="9"/>
      <dgm:spPr/>
    </dgm:pt>
    <dgm:pt modelId="{CF008CA8-7648-4B52-8E33-5FF0C804B9D2}" type="pres">
      <dgm:prSet presAssocID="{9AA1DB2F-0533-4B49-8CAC-C30F66AA04CA}" presName="root2" presStyleCnt="0"/>
      <dgm:spPr/>
    </dgm:pt>
    <dgm:pt modelId="{D1000099-80EF-41CE-8A76-0B63EE9981B4}" type="pres">
      <dgm:prSet presAssocID="{9AA1DB2F-0533-4B49-8CAC-C30F66AA04CA}" presName="LevelTwoTextNode" presStyleLbl="node3" presStyleIdx="5" presStyleCnt="9">
        <dgm:presLayoutVars>
          <dgm:chPref val="3"/>
        </dgm:presLayoutVars>
      </dgm:prSet>
      <dgm:spPr/>
    </dgm:pt>
    <dgm:pt modelId="{7BAF3D12-07DB-434E-972F-D216C050757B}" type="pres">
      <dgm:prSet presAssocID="{9AA1DB2F-0533-4B49-8CAC-C30F66AA04CA}" presName="level3hierChild" presStyleCnt="0"/>
      <dgm:spPr/>
    </dgm:pt>
    <dgm:pt modelId="{BA3D464E-289D-4B82-8828-1DA7E4C84B31}" type="pres">
      <dgm:prSet presAssocID="{D05DE39D-B67F-4503-847D-0DC1876BC0DC}" presName="conn2-1" presStyleLbl="parChTrans1D2" presStyleIdx="4" presStyleCnt="5"/>
      <dgm:spPr/>
    </dgm:pt>
    <dgm:pt modelId="{676F2599-EF12-4491-94DC-7009410FBF3E}" type="pres">
      <dgm:prSet presAssocID="{D05DE39D-B67F-4503-847D-0DC1876BC0DC}" presName="connTx" presStyleLbl="parChTrans1D2" presStyleIdx="4" presStyleCnt="5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4" presStyleCnt="5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64C84B2F-2927-4C00-9823-42019BAD511B}" type="pres">
      <dgm:prSet presAssocID="{D2515A8C-57EC-4D2C-B6D4-2448E542231B}" presName="conn2-1" presStyleLbl="parChTrans1D3" presStyleIdx="6" presStyleCnt="9"/>
      <dgm:spPr/>
    </dgm:pt>
    <dgm:pt modelId="{824D8C86-A44F-48DD-80BD-324608267796}" type="pres">
      <dgm:prSet presAssocID="{D2515A8C-57EC-4D2C-B6D4-2448E542231B}" presName="connTx" presStyleLbl="parChTrans1D3" presStyleIdx="6" presStyleCnt="9"/>
      <dgm:spPr/>
    </dgm:pt>
    <dgm:pt modelId="{D3B6F9FD-6661-426A-80D4-994725BA1F0C}" type="pres">
      <dgm:prSet presAssocID="{1FECF7E7-390A-4014-97CD-B0B6CD7B845B}" presName="root2" presStyleCnt="0"/>
      <dgm:spPr/>
    </dgm:pt>
    <dgm:pt modelId="{8D49E0EA-8314-4428-AA3A-4CCB1ED6ED3C}" type="pres">
      <dgm:prSet presAssocID="{1FECF7E7-390A-4014-97CD-B0B6CD7B845B}" presName="LevelTwoTextNode" presStyleLbl="node3" presStyleIdx="6" presStyleCnt="9" custLinFactNeighborX="-2590" custLinFactNeighborY="-952">
        <dgm:presLayoutVars>
          <dgm:chPref val="3"/>
        </dgm:presLayoutVars>
      </dgm:prSet>
      <dgm:spPr/>
    </dgm:pt>
    <dgm:pt modelId="{E02D9794-9E87-49BF-A0FB-361A0EF48A9F}" type="pres">
      <dgm:prSet presAssocID="{1FECF7E7-390A-4014-97CD-B0B6CD7B845B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7" presStyleCnt="9"/>
      <dgm:spPr/>
    </dgm:pt>
    <dgm:pt modelId="{1C5286A2-C790-4B73-8883-F98C2E56373D}" type="pres">
      <dgm:prSet presAssocID="{2D60CAA9-34BA-4E7E-97B9-5CAF2A03ABF7}" presName="connTx" presStyleLbl="parChTrans1D3" presStyleIdx="7" presStyleCnt="9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7" presStyleCnt="9" custLinFactNeighborX="-2590" custLinFactNeighborY="-952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8" presStyleCnt="9"/>
      <dgm:spPr/>
    </dgm:pt>
    <dgm:pt modelId="{B2701B3B-F1C5-499B-A8E4-9316C0D34AE8}" type="pres">
      <dgm:prSet presAssocID="{89BF19C2-4546-44EA-85B6-0E712F3610D7}" presName="connTx" presStyleLbl="parChTrans1D3" presStyleIdx="8" presStyleCnt="9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8" presStyleCnt="9" custLinFactNeighborX="-2590" custLinFactNeighborY="-952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</dgm:ptLst>
  <dgm:cxnLst>
    <dgm:cxn modelId="{D0F98907-D476-4A4C-9714-80336930DCE6}" type="presOf" srcId="{9441FF3F-C394-43E3-95A0-0014CEE55C19}" destId="{A05FB9DB-8755-4ADD-899D-EC2C202507CC}" srcOrd="1" destOrd="0" presId="urn:microsoft.com/office/officeart/2005/8/layout/hierarchy2"/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F745FB17-FCA1-48F5-B16E-FCDADA673BC4}" type="presOf" srcId="{F889B0F4-0C22-4CBE-B312-0848DF50CA5C}" destId="{C75D79B8-67BF-4904-8914-E0A23181BFAE}" srcOrd="0" destOrd="0" presId="urn:microsoft.com/office/officeart/2005/8/layout/hierarchy2"/>
    <dgm:cxn modelId="{6C83FE1A-35E4-43BB-86B5-6EFE5D7BF23E}" srcId="{E2BDAF4E-AB2A-43EF-B99E-8FC402C36E85}" destId="{D4FCFB89-290D-4A43-B957-C7CDC4010B6F}" srcOrd="2" destOrd="0" parTransId="{410C23BC-07D0-4A2D-A3C1-ACFC02A50490}" sibTransId="{753A0E8F-1023-476C-8E70-8A34A98BD067}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5A603023-C66B-4575-9FF0-0CC4EB5A8299}" type="presOf" srcId="{76ADE617-1F4A-4A00-9093-CCA48BAFEDA7}" destId="{E1F73475-D636-4D7A-945B-80BB20244334}" srcOrd="1" destOrd="0" presId="urn:microsoft.com/office/officeart/2005/8/layout/hierarchy2"/>
    <dgm:cxn modelId="{332D1727-D365-4FEA-8CEA-0667E8D2B9D6}" type="presOf" srcId="{24E9822F-1F3F-4282-B5E9-8B88376FDA89}" destId="{97D99FD1-8842-4C9A-851C-20A1A9EACCCA}" srcOrd="0" destOrd="0" presId="urn:microsoft.com/office/officeart/2005/8/layout/hierarchy2"/>
    <dgm:cxn modelId="{2195792A-08BE-40D1-A753-00C08954045B}" type="presOf" srcId="{D47912ED-E69A-4193-9129-1E0D4C183939}" destId="{9A633CD4-F8EB-47D3-8A19-0346A283C95E}" srcOrd="0" destOrd="0" presId="urn:microsoft.com/office/officeart/2005/8/layout/hierarchy2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AEBD583B-67A0-4967-955B-3A5672685685}" srcId="{F889B0F4-0C22-4CBE-B312-0848DF50CA5C}" destId="{9AA1DB2F-0533-4B49-8CAC-C30F66AA04CA}" srcOrd="0" destOrd="0" parTransId="{9441FF3F-C394-43E3-95A0-0014CEE55C19}" sibTransId="{682D439E-A5A6-4FB8-B103-2F04CA7FE171}"/>
    <dgm:cxn modelId="{D04D2240-FF7A-43CC-9468-820BFBA5261F}" srcId="{E2BDAF4E-AB2A-43EF-B99E-8FC402C36E85}" destId="{9A202CAD-248C-4716-BDFF-697AB96517E2}" srcOrd="0" destOrd="0" parTransId="{9AE9E0C5-20F1-450F-B588-C4451B72BE9F}" sibTransId="{2E20FF58-E1A8-4B7C-8F45-93ED5B9A0F00}"/>
    <dgm:cxn modelId="{A87ACF60-B6A0-433A-84D0-2DAC4D07D7A1}" srcId="{13B4B945-2571-42A4-B29E-580B2F6D03AB}" destId="{FA959EE2-1142-42F1-A99B-BCEF0DA99B79}" srcOrd="2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12D1FB46-3596-438F-B43D-591AF336904F}" type="presOf" srcId="{76ADE617-1F4A-4A00-9093-CCA48BAFEDA7}" destId="{6E920E4F-CDA2-4486-B606-4EB43E565F68}" srcOrd="0" destOrd="0" presId="urn:microsoft.com/office/officeart/2005/8/layout/hierarchy2"/>
    <dgm:cxn modelId="{81267E48-DC08-4C43-BC0E-731A2F5CA54B}" type="presOf" srcId="{1FECF7E7-390A-4014-97CD-B0B6CD7B845B}" destId="{8D49E0EA-8314-4428-AA3A-4CCB1ED6ED3C}" srcOrd="0" destOrd="0" presId="urn:microsoft.com/office/officeart/2005/8/layout/hierarchy2"/>
    <dgm:cxn modelId="{B239CE69-194A-423C-8024-77E409945E6D}" type="presOf" srcId="{2A4BB7C3-791F-4520-8953-104C18351559}" destId="{E5854EE2-7F23-41A1-8D19-B44CF92141D9}" srcOrd="0" destOrd="0" presId="urn:microsoft.com/office/officeart/2005/8/layout/hierarchy2"/>
    <dgm:cxn modelId="{15951071-47A7-4678-A3D7-54FB2735F512}" type="presOf" srcId="{2A4BB7C3-791F-4520-8953-104C18351559}" destId="{18A3075F-1DFD-4758-B1D7-69D9A562ECF3}" srcOrd="1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481A0853-0DD8-4EC0-AC90-A6F5EA076D2A}" type="presOf" srcId="{F44CEE6F-2C3C-49E9-989D-6FBAD0183F4D}" destId="{B38BFFE3-546E-4995-B6FF-14FEBA1D14A7}" srcOrd="0" destOrd="0" presId="urn:microsoft.com/office/officeart/2005/8/layout/hierarchy2"/>
    <dgm:cxn modelId="{2DE53253-8212-4C2D-9A87-D931596E4AC0}" type="presOf" srcId="{D2515A8C-57EC-4D2C-B6D4-2448E542231B}" destId="{824D8C86-A44F-48DD-80BD-324608267796}" srcOrd="1" destOrd="0" presId="urn:microsoft.com/office/officeart/2005/8/layout/hierarchy2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188B7657-A127-4457-BCF8-ED21ED62B192}" type="presOf" srcId="{D47912ED-E69A-4193-9129-1E0D4C183939}" destId="{B5ADB05D-F030-4011-B7B5-4D6D3DF257E5}" srcOrd="1" destOrd="0" presId="urn:microsoft.com/office/officeart/2005/8/layout/hierarchy2"/>
    <dgm:cxn modelId="{4FBE5579-5E08-45EF-9980-AAD50A1743E3}" srcId="{5E11F3CF-B4DF-476C-ACEE-63C5C6127CCE}" destId="{3861423A-4DC9-489C-AE8C-34E9125D2046}" srcOrd="0" destOrd="0" parTransId="{F44CEE6F-2C3C-49E9-989D-6FBAD0183F4D}" sibTransId="{8298B536-7815-4E88-B35E-4C4BC4A21DBF}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CA3FF689-945A-4D9D-B465-694423825387}" type="presOf" srcId="{184F23D8-5D0E-41E2-B13D-FDD5F321ABE2}" destId="{92B162B8-D83F-46F0-AC04-A697EE50FBD0}" srcOrd="0" destOrd="0" presId="urn:microsoft.com/office/officeart/2005/8/layout/hierarchy2"/>
    <dgm:cxn modelId="{0E08EA8A-62CB-4C0E-B167-B6800F6287E8}" type="presOf" srcId="{410C23BC-07D0-4A2D-A3C1-ACFC02A50490}" destId="{7B937CF4-DAD6-4BFE-9A15-D270823C74DD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4C09C097-9B98-47FC-B4EB-5A7D833E829D}" type="presOf" srcId="{E2BDAF4E-AB2A-43EF-B99E-8FC402C36E85}" destId="{D9A95E16-EFFB-4C5D-9186-A33EBEF1B645}" srcOrd="0" destOrd="0" presId="urn:microsoft.com/office/officeart/2005/8/layout/hierarchy2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2D8931A1-4440-4726-B072-A1160298FCA3}" srcId="{EDAD35CA-5191-4BD4-AF45-C92036793665}" destId="{F889B0F4-0C22-4CBE-B312-0848DF50CA5C}" srcOrd="3" destOrd="0" parTransId="{24E9822F-1F3F-4282-B5E9-8B88376FDA89}" sibTransId="{F3075830-3057-4F6A-B00D-E7E649D283D3}"/>
    <dgm:cxn modelId="{6DC1E2A2-3BBD-4066-A4FF-2F7A14E1B247}" type="presOf" srcId="{D4FCFB89-290D-4A43-B957-C7CDC4010B6F}" destId="{E2ECA88E-6364-4474-BDA7-2FA0511F9EEF}" srcOrd="0" destOrd="0" presId="urn:microsoft.com/office/officeart/2005/8/layout/hierarchy2"/>
    <dgm:cxn modelId="{7FF135A8-97DF-4E9A-8C5D-F9261B72595A}" srcId="{EDAD35CA-5191-4BD4-AF45-C92036793665}" destId="{E2BDAF4E-AB2A-43EF-B99E-8FC402C36E85}" srcOrd="2" destOrd="0" parTransId="{D47912ED-E69A-4193-9129-1E0D4C183939}" sibTransId="{5A263A8C-7774-415B-AD56-9B774ECE2B25}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B34234BB-398B-470A-8C33-2F65056AD5A3}" type="presOf" srcId="{5E11F3CF-B4DF-476C-ACEE-63C5C6127CCE}" destId="{10A9CC70-7E08-47D7-9DF8-3F77C1EB5032}" srcOrd="0" destOrd="0" presId="urn:microsoft.com/office/officeart/2005/8/layout/hierarchy2"/>
    <dgm:cxn modelId="{9B6FC4BC-2924-48EE-AEB4-B4DF042D0B1D}" srcId="{EDAD35CA-5191-4BD4-AF45-C92036793665}" destId="{13B4B945-2571-42A4-B29E-580B2F6D03AB}" srcOrd="4" destOrd="0" parTransId="{D05DE39D-B67F-4503-847D-0DC1876BC0DC}" sibTransId="{3FDCA657-D369-4E46-8BE9-A7E37E92FEFA}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C60B6FBF-1154-4CC6-BED9-4ADFF1AB1187}" type="presOf" srcId="{9AE9E0C5-20F1-450F-B588-C4451B72BE9F}" destId="{1C75592D-0442-4FB6-8C0A-AB674BA0A54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8ED974C7-171A-47AD-A1AF-E3CEBF9B091F}" type="presOf" srcId="{410C23BC-07D0-4A2D-A3C1-ACFC02A50490}" destId="{899CB6D4-5E69-40CA-817E-09C8119083A4}" srcOrd="1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420BBFC7-5102-48EF-AAC8-C86DFCCBAAB3}" srcId="{EDAD35CA-5191-4BD4-AF45-C92036793665}" destId="{5E11F3CF-B4DF-476C-ACEE-63C5C6127CCE}" srcOrd="1" destOrd="0" parTransId="{76ADE617-1F4A-4A00-9093-CCA48BAFEDA7}" sibTransId="{2C6156E0-6940-4E21-9B9C-98ED59CEAA08}"/>
    <dgm:cxn modelId="{B08D93CA-EC2F-48A9-B3F1-989056F48FBC}" type="presOf" srcId="{F44CEE6F-2C3C-49E9-989D-6FBAD0183F4D}" destId="{41B77EFB-DD8D-45AA-9C0D-9D726E7D9C04}" srcOrd="1" destOrd="0" presId="urn:microsoft.com/office/officeart/2005/8/layout/hierarchy2"/>
    <dgm:cxn modelId="{1A3508D3-EC31-484C-AC17-06CBBE0AA8DD}" type="presOf" srcId="{9AE9E0C5-20F1-450F-B588-C4451B72BE9F}" destId="{22FD5A11-219A-4436-AFD8-7B0D810F471E}" srcOrd="1" destOrd="0" presId="urn:microsoft.com/office/officeart/2005/8/layout/hierarchy2"/>
    <dgm:cxn modelId="{D237B9D3-978D-46A7-A708-A0B328F3466E}" srcId="{13B4B945-2571-42A4-B29E-580B2F6D03AB}" destId="{FAD291CE-2418-4918-843A-E16A077230D6}" srcOrd="1" destOrd="0" parTransId="{2D60CAA9-34BA-4E7E-97B9-5CAF2A03ABF7}" sibTransId="{8F88312D-07A8-4E13-9555-502E89753113}"/>
    <dgm:cxn modelId="{FF9D25D6-B130-49F8-94BA-F1FFAB0305CE}" type="presOf" srcId="{3861423A-4DC9-489C-AE8C-34E9125D2046}" destId="{52D0533B-D696-4819-86F4-11CE1590F981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29DA6DDD-DB5E-4648-AF83-3C58D088627D}" type="presOf" srcId="{9A202CAD-248C-4716-BDFF-697AB96517E2}" destId="{F4FB4A4A-70D0-4CC2-B013-752F1F77DC96}" srcOrd="0" destOrd="0" presId="urn:microsoft.com/office/officeart/2005/8/layout/hierarchy2"/>
    <dgm:cxn modelId="{915897E2-BB0A-4CD3-9265-F5088D24A514}" type="presOf" srcId="{9441FF3F-C394-43E3-95A0-0014CEE55C19}" destId="{222D2530-B665-40DB-9BB3-02900C494895}" srcOrd="0" destOrd="0" presId="urn:microsoft.com/office/officeart/2005/8/layout/hierarchy2"/>
    <dgm:cxn modelId="{BAA39CE3-F898-4EE8-986F-7BE1EC19B78A}" srcId="{E2BDAF4E-AB2A-43EF-B99E-8FC402C36E85}" destId="{184F23D8-5D0E-41E2-B13D-FDD5F321ABE2}" srcOrd="1" destOrd="0" parTransId="{2A4BB7C3-791F-4520-8953-104C18351559}" sibTransId="{6DFF6188-39A7-44BA-B92B-0A1C1866B1CB}"/>
    <dgm:cxn modelId="{3C9672EE-CA82-4096-9371-BB07A9153D68}" srcId="{13B4B945-2571-42A4-B29E-580B2F6D03AB}" destId="{1FECF7E7-390A-4014-97CD-B0B6CD7B845B}" srcOrd="0" destOrd="0" parTransId="{D2515A8C-57EC-4D2C-B6D4-2448E542231B}" sibTransId="{4D529C2F-220F-4948-8923-E29EB0B2FDC5}"/>
    <dgm:cxn modelId="{55FA8BF1-F70E-41FD-A6D3-066778ABF94D}" type="presOf" srcId="{D2515A8C-57EC-4D2C-B6D4-2448E542231B}" destId="{64C84B2F-2927-4C00-9823-42019BAD511B}" srcOrd="0" destOrd="0" presId="urn:microsoft.com/office/officeart/2005/8/layout/hierarchy2"/>
    <dgm:cxn modelId="{A3911CF3-4971-4E7B-A658-5CA6695DB027}" type="presOf" srcId="{24E9822F-1F3F-4282-B5E9-8B88376FDA89}" destId="{3B905C71-4CF9-4CDE-9EFD-A6A7AD174184}" srcOrd="1" destOrd="0" presId="urn:microsoft.com/office/officeart/2005/8/layout/hierarchy2"/>
    <dgm:cxn modelId="{F8D553FB-FF83-4743-A4A1-A98CF83D867D}" type="presOf" srcId="{9AA1DB2F-0533-4B49-8CAC-C30F66AA04CA}" destId="{D1000099-80EF-41CE-8A76-0B63EE9981B4}" srcOrd="0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AD524C58-AA8C-43CF-B079-101F3DF6B170}" type="presParOf" srcId="{A7DA32AE-5EB1-4173-B6E0-0C04957FC842}" destId="{6E920E4F-CDA2-4486-B606-4EB43E565F68}" srcOrd="2" destOrd="0" presId="urn:microsoft.com/office/officeart/2005/8/layout/hierarchy2"/>
    <dgm:cxn modelId="{2F14AC88-6594-45E0-A522-978CBA33B5CA}" type="presParOf" srcId="{6E920E4F-CDA2-4486-B606-4EB43E565F68}" destId="{E1F73475-D636-4D7A-945B-80BB20244334}" srcOrd="0" destOrd="0" presId="urn:microsoft.com/office/officeart/2005/8/layout/hierarchy2"/>
    <dgm:cxn modelId="{E003ACD3-1100-4BE7-A100-0CD6FDE6B2C1}" type="presParOf" srcId="{A7DA32AE-5EB1-4173-B6E0-0C04957FC842}" destId="{750C7CDF-9B2B-4CA1-A39D-C8C92D65CA9F}" srcOrd="3" destOrd="0" presId="urn:microsoft.com/office/officeart/2005/8/layout/hierarchy2"/>
    <dgm:cxn modelId="{5F563977-5BFD-4415-9812-D2FAFDBFD188}" type="presParOf" srcId="{750C7CDF-9B2B-4CA1-A39D-C8C92D65CA9F}" destId="{10A9CC70-7E08-47D7-9DF8-3F77C1EB5032}" srcOrd="0" destOrd="0" presId="urn:microsoft.com/office/officeart/2005/8/layout/hierarchy2"/>
    <dgm:cxn modelId="{4BF35804-51EF-4238-B6D8-4EAF06A44910}" type="presParOf" srcId="{750C7CDF-9B2B-4CA1-A39D-C8C92D65CA9F}" destId="{F4F8FA51-B27E-4EE7-909E-AB2B569998EC}" srcOrd="1" destOrd="0" presId="urn:microsoft.com/office/officeart/2005/8/layout/hierarchy2"/>
    <dgm:cxn modelId="{DBA5140C-8D54-4687-B717-9781D9383171}" type="presParOf" srcId="{F4F8FA51-B27E-4EE7-909E-AB2B569998EC}" destId="{B38BFFE3-546E-4995-B6FF-14FEBA1D14A7}" srcOrd="0" destOrd="0" presId="urn:microsoft.com/office/officeart/2005/8/layout/hierarchy2"/>
    <dgm:cxn modelId="{04E1643D-6CC2-4930-854F-4EAFDA8BE032}" type="presParOf" srcId="{B38BFFE3-546E-4995-B6FF-14FEBA1D14A7}" destId="{41B77EFB-DD8D-45AA-9C0D-9D726E7D9C04}" srcOrd="0" destOrd="0" presId="urn:microsoft.com/office/officeart/2005/8/layout/hierarchy2"/>
    <dgm:cxn modelId="{90208F02-B520-49EA-80C8-D08CD0F39D35}" type="presParOf" srcId="{F4F8FA51-B27E-4EE7-909E-AB2B569998EC}" destId="{1574BE6E-A732-4F55-AC2C-D4768526D381}" srcOrd="1" destOrd="0" presId="urn:microsoft.com/office/officeart/2005/8/layout/hierarchy2"/>
    <dgm:cxn modelId="{B6973799-46A5-41ED-9A8E-5994E5092759}" type="presParOf" srcId="{1574BE6E-A732-4F55-AC2C-D4768526D381}" destId="{52D0533B-D696-4819-86F4-11CE1590F981}" srcOrd="0" destOrd="0" presId="urn:microsoft.com/office/officeart/2005/8/layout/hierarchy2"/>
    <dgm:cxn modelId="{57D09620-3513-49E0-9B32-E85280CE6764}" type="presParOf" srcId="{1574BE6E-A732-4F55-AC2C-D4768526D381}" destId="{6409166F-9E73-49CA-93CF-1E37367EA6B6}" srcOrd="1" destOrd="0" presId="urn:microsoft.com/office/officeart/2005/8/layout/hierarchy2"/>
    <dgm:cxn modelId="{F2DBCB99-4203-4310-8345-CF4E74DBF5A0}" type="presParOf" srcId="{A7DA32AE-5EB1-4173-B6E0-0C04957FC842}" destId="{9A633CD4-F8EB-47D3-8A19-0346A283C95E}" srcOrd="4" destOrd="0" presId="urn:microsoft.com/office/officeart/2005/8/layout/hierarchy2"/>
    <dgm:cxn modelId="{D8EAF17D-37B6-4378-84D5-8BA4D70A7495}" type="presParOf" srcId="{9A633CD4-F8EB-47D3-8A19-0346A283C95E}" destId="{B5ADB05D-F030-4011-B7B5-4D6D3DF257E5}" srcOrd="0" destOrd="0" presId="urn:microsoft.com/office/officeart/2005/8/layout/hierarchy2"/>
    <dgm:cxn modelId="{93514027-525A-417E-90D0-F70ACAE42A4A}" type="presParOf" srcId="{A7DA32AE-5EB1-4173-B6E0-0C04957FC842}" destId="{A4C35639-0BA7-40E3-BC64-99A395DE7E0B}" srcOrd="5" destOrd="0" presId="urn:microsoft.com/office/officeart/2005/8/layout/hierarchy2"/>
    <dgm:cxn modelId="{43E6F898-AAB0-4101-85E6-5D5CD49C8B5B}" type="presParOf" srcId="{A4C35639-0BA7-40E3-BC64-99A395DE7E0B}" destId="{D9A95E16-EFFB-4C5D-9186-A33EBEF1B645}" srcOrd="0" destOrd="0" presId="urn:microsoft.com/office/officeart/2005/8/layout/hierarchy2"/>
    <dgm:cxn modelId="{68111F27-D2B0-49B3-B25A-3BA6BD25DA97}" type="presParOf" srcId="{A4C35639-0BA7-40E3-BC64-99A395DE7E0B}" destId="{802027F1-8725-41CA-82E2-3107DD512A22}" srcOrd="1" destOrd="0" presId="urn:microsoft.com/office/officeart/2005/8/layout/hierarchy2"/>
    <dgm:cxn modelId="{2B6B1103-461D-4BDE-BCAB-B239B4762B5F}" type="presParOf" srcId="{802027F1-8725-41CA-82E2-3107DD512A22}" destId="{1C75592D-0442-4FB6-8C0A-AB674BA0A542}" srcOrd="0" destOrd="0" presId="urn:microsoft.com/office/officeart/2005/8/layout/hierarchy2"/>
    <dgm:cxn modelId="{8C0A242C-4A6E-4142-9200-646B5B372FD5}" type="presParOf" srcId="{1C75592D-0442-4FB6-8C0A-AB674BA0A542}" destId="{22FD5A11-219A-4436-AFD8-7B0D810F471E}" srcOrd="0" destOrd="0" presId="urn:microsoft.com/office/officeart/2005/8/layout/hierarchy2"/>
    <dgm:cxn modelId="{A65C3A38-3617-4210-ADAE-1D7E21839986}" type="presParOf" srcId="{802027F1-8725-41CA-82E2-3107DD512A22}" destId="{5332D232-8DA6-40F7-8EB8-2133E8B7EF95}" srcOrd="1" destOrd="0" presId="urn:microsoft.com/office/officeart/2005/8/layout/hierarchy2"/>
    <dgm:cxn modelId="{66A1CF53-B0C6-43B5-A617-92C022E2BEBB}" type="presParOf" srcId="{5332D232-8DA6-40F7-8EB8-2133E8B7EF95}" destId="{F4FB4A4A-70D0-4CC2-B013-752F1F77DC96}" srcOrd="0" destOrd="0" presId="urn:microsoft.com/office/officeart/2005/8/layout/hierarchy2"/>
    <dgm:cxn modelId="{10D459AB-0905-4CE0-912F-2D99CF6BC578}" type="presParOf" srcId="{5332D232-8DA6-40F7-8EB8-2133E8B7EF95}" destId="{2105B7CE-B91D-4034-A761-A05C1FAC2409}" srcOrd="1" destOrd="0" presId="urn:microsoft.com/office/officeart/2005/8/layout/hierarchy2"/>
    <dgm:cxn modelId="{229FE2DF-9B84-424E-9454-9DEB153766DE}" type="presParOf" srcId="{802027F1-8725-41CA-82E2-3107DD512A22}" destId="{E5854EE2-7F23-41A1-8D19-B44CF92141D9}" srcOrd="2" destOrd="0" presId="urn:microsoft.com/office/officeart/2005/8/layout/hierarchy2"/>
    <dgm:cxn modelId="{EE0CA6BA-90DF-474E-992B-6221E015F0AC}" type="presParOf" srcId="{E5854EE2-7F23-41A1-8D19-B44CF92141D9}" destId="{18A3075F-1DFD-4758-B1D7-69D9A562ECF3}" srcOrd="0" destOrd="0" presId="urn:microsoft.com/office/officeart/2005/8/layout/hierarchy2"/>
    <dgm:cxn modelId="{AF2CAD8F-B892-4129-86F7-A4C3AD8CD595}" type="presParOf" srcId="{802027F1-8725-41CA-82E2-3107DD512A22}" destId="{917F958A-9880-4CEA-93A8-E0FDFAAB8B07}" srcOrd="3" destOrd="0" presId="urn:microsoft.com/office/officeart/2005/8/layout/hierarchy2"/>
    <dgm:cxn modelId="{560F8E57-0940-499C-B471-C3229272533B}" type="presParOf" srcId="{917F958A-9880-4CEA-93A8-E0FDFAAB8B07}" destId="{92B162B8-D83F-46F0-AC04-A697EE50FBD0}" srcOrd="0" destOrd="0" presId="urn:microsoft.com/office/officeart/2005/8/layout/hierarchy2"/>
    <dgm:cxn modelId="{3B6A214D-4AC8-4107-A131-36BB7738F572}" type="presParOf" srcId="{917F958A-9880-4CEA-93A8-E0FDFAAB8B07}" destId="{DBF3112B-3715-478F-8E2A-1530B13A6E48}" srcOrd="1" destOrd="0" presId="urn:microsoft.com/office/officeart/2005/8/layout/hierarchy2"/>
    <dgm:cxn modelId="{1827FD62-98B6-416B-852B-42F1601D569C}" type="presParOf" srcId="{802027F1-8725-41CA-82E2-3107DD512A22}" destId="{7B937CF4-DAD6-4BFE-9A15-D270823C74DD}" srcOrd="4" destOrd="0" presId="urn:microsoft.com/office/officeart/2005/8/layout/hierarchy2"/>
    <dgm:cxn modelId="{D9ED146B-4C48-4D69-B780-CC4B9246612B}" type="presParOf" srcId="{7B937CF4-DAD6-4BFE-9A15-D270823C74DD}" destId="{899CB6D4-5E69-40CA-817E-09C8119083A4}" srcOrd="0" destOrd="0" presId="urn:microsoft.com/office/officeart/2005/8/layout/hierarchy2"/>
    <dgm:cxn modelId="{4025AAC0-5CC7-4C58-8245-572B855BED45}" type="presParOf" srcId="{802027F1-8725-41CA-82E2-3107DD512A22}" destId="{E7057E6B-FBD9-45CE-9234-D2BEDFD89914}" srcOrd="5" destOrd="0" presId="urn:microsoft.com/office/officeart/2005/8/layout/hierarchy2"/>
    <dgm:cxn modelId="{745E1706-0AAD-4117-9A02-B9D5BA64C41F}" type="presParOf" srcId="{E7057E6B-FBD9-45CE-9234-D2BEDFD89914}" destId="{E2ECA88E-6364-4474-BDA7-2FA0511F9EEF}" srcOrd="0" destOrd="0" presId="urn:microsoft.com/office/officeart/2005/8/layout/hierarchy2"/>
    <dgm:cxn modelId="{DC3AD3E6-1AD6-45AD-8082-322ECB106CA7}" type="presParOf" srcId="{E7057E6B-FBD9-45CE-9234-D2BEDFD89914}" destId="{7EB9537A-5576-4854-BFE9-12DDC4F32C48}" srcOrd="1" destOrd="0" presId="urn:microsoft.com/office/officeart/2005/8/layout/hierarchy2"/>
    <dgm:cxn modelId="{9CEA9CC2-E6FF-4F19-A27C-6482DBA6A7A3}" type="presParOf" srcId="{A7DA32AE-5EB1-4173-B6E0-0C04957FC842}" destId="{97D99FD1-8842-4C9A-851C-20A1A9EACCCA}" srcOrd="6" destOrd="0" presId="urn:microsoft.com/office/officeart/2005/8/layout/hierarchy2"/>
    <dgm:cxn modelId="{53343D1A-1A57-455B-AB03-ECAC93527B45}" type="presParOf" srcId="{97D99FD1-8842-4C9A-851C-20A1A9EACCCA}" destId="{3B905C71-4CF9-4CDE-9EFD-A6A7AD174184}" srcOrd="0" destOrd="0" presId="urn:microsoft.com/office/officeart/2005/8/layout/hierarchy2"/>
    <dgm:cxn modelId="{31CE27B8-845C-478C-A4D1-5F2E19C0CECF}" type="presParOf" srcId="{A7DA32AE-5EB1-4173-B6E0-0C04957FC842}" destId="{FB34D84C-1926-4B5A-88E4-C5C222761198}" srcOrd="7" destOrd="0" presId="urn:microsoft.com/office/officeart/2005/8/layout/hierarchy2"/>
    <dgm:cxn modelId="{EDFF06EF-D90E-43CD-A587-7FC16BF788CC}" type="presParOf" srcId="{FB34D84C-1926-4B5A-88E4-C5C222761198}" destId="{C75D79B8-67BF-4904-8914-E0A23181BFAE}" srcOrd="0" destOrd="0" presId="urn:microsoft.com/office/officeart/2005/8/layout/hierarchy2"/>
    <dgm:cxn modelId="{4205E8FB-C063-4451-8493-7182520FE364}" type="presParOf" srcId="{FB34D84C-1926-4B5A-88E4-C5C222761198}" destId="{64167AA0-7563-4326-91A6-CD2C11D8A06F}" srcOrd="1" destOrd="0" presId="urn:microsoft.com/office/officeart/2005/8/layout/hierarchy2"/>
    <dgm:cxn modelId="{3692CF9C-0CE7-4BA4-9356-F210A76A9F06}" type="presParOf" srcId="{64167AA0-7563-4326-91A6-CD2C11D8A06F}" destId="{222D2530-B665-40DB-9BB3-02900C494895}" srcOrd="0" destOrd="0" presId="urn:microsoft.com/office/officeart/2005/8/layout/hierarchy2"/>
    <dgm:cxn modelId="{AA07B5AF-A72C-47D8-A3F0-A1DF76719B79}" type="presParOf" srcId="{222D2530-B665-40DB-9BB3-02900C494895}" destId="{A05FB9DB-8755-4ADD-899D-EC2C202507CC}" srcOrd="0" destOrd="0" presId="urn:microsoft.com/office/officeart/2005/8/layout/hierarchy2"/>
    <dgm:cxn modelId="{FC788DF5-F243-4A06-A390-222E6FC14A61}" type="presParOf" srcId="{64167AA0-7563-4326-91A6-CD2C11D8A06F}" destId="{CF008CA8-7648-4B52-8E33-5FF0C804B9D2}" srcOrd="1" destOrd="0" presId="urn:microsoft.com/office/officeart/2005/8/layout/hierarchy2"/>
    <dgm:cxn modelId="{712E53B6-132D-4AF2-9FA9-6071DAC6E4F4}" type="presParOf" srcId="{CF008CA8-7648-4B52-8E33-5FF0C804B9D2}" destId="{D1000099-80EF-41CE-8A76-0B63EE9981B4}" srcOrd="0" destOrd="0" presId="urn:microsoft.com/office/officeart/2005/8/layout/hierarchy2"/>
    <dgm:cxn modelId="{F8ABD0BE-A2EE-473D-8F0B-08C53C312859}" type="presParOf" srcId="{CF008CA8-7648-4B52-8E33-5FF0C804B9D2}" destId="{7BAF3D12-07DB-434E-972F-D216C050757B}" srcOrd="1" destOrd="0" presId="urn:microsoft.com/office/officeart/2005/8/layout/hierarchy2"/>
    <dgm:cxn modelId="{DEAB0F97-361D-4EEA-BF12-CB619E03D29A}" type="presParOf" srcId="{A7DA32AE-5EB1-4173-B6E0-0C04957FC842}" destId="{BA3D464E-289D-4B82-8828-1DA7E4C84B31}" srcOrd="8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9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5A161BEA-ECE5-4D8B-B3EE-2DF04AD49320}" type="presParOf" srcId="{4409E818-1853-4A8B-9DA7-FC26013CB47A}" destId="{64C84B2F-2927-4C00-9823-42019BAD511B}" srcOrd="0" destOrd="0" presId="urn:microsoft.com/office/officeart/2005/8/layout/hierarchy2"/>
    <dgm:cxn modelId="{53A13ACF-17AC-4A4C-A461-9C7206C28E19}" type="presParOf" srcId="{64C84B2F-2927-4C00-9823-42019BAD511B}" destId="{824D8C86-A44F-48DD-80BD-324608267796}" srcOrd="0" destOrd="0" presId="urn:microsoft.com/office/officeart/2005/8/layout/hierarchy2"/>
    <dgm:cxn modelId="{7930CB5D-1779-427D-9ED6-F8972CB49343}" type="presParOf" srcId="{4409E818-1853-4A8B-9DA7-FC26013CB47A}" destId="{D3B6F9FD-6661-426A-80D4-994725BA1F0C}" srcOrd="1" destOrd="0" presId="urn:microsoft.com/office/officeart/2005/8/layout/hierarchy2"/>
    <dgm:cxn modelId="{25AD0C34-7940-4677-84F9-5B6526C65220}" type="presParOf" srcId="{D3B6F9FD-6661-426A-80D4-994725BA1F0C}" destId="{8D49E0EA-8314-4428-AA3A-4CCB1ED6ED3C}" srcOrd="0" destOrd="0" presId="urn:microsoft.com/office/officeart/2005/8/layout/hierarchy2"/>
    <dgm:cxn modelId="{5CCD2BFC-2A72-4C52-A305-BD5D728D398F}" type="presParOf" srcId="{D3B6F9FD-6661-426A-80D4-994725BA1F0C}" destId="{E02D9794-9E87-49BF-A0FB-361A0EF48A9F}" srcOrd="1" destOrd="0" presId="urn:microsoft.com/office/officeart/2005/8/layout/hierarchy2"/>
    <dgm:cxn modelId="{29DD20F4-1ACF-4390-9B82-DBB8048C5E52}" type="presParOf" srcId="{4409E818-1853-4A8B-9DA7-FC26013CB47A}" destId="{B9C4D3AE-B7A1-4BB8-BF5C-3BC98C3DCA8C}" srcOrd="2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3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5E4BBF3-372A-439C-ADF8-71372BB77515}" type="presParOf" srcId="{4409E818-1853-4A8B-9DA7-FC26013CB47A}" destId="{E5BC9441-1802-42F5-AB29-2028D0034922}" srcOrd="4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5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3d</a:t>
          </a:r>
          <a:r>
            <a:rPr lang="nl-NL" baseline="30000" dirty="0"/>
            <a:t>1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2</a:t>
          </a:r>
          <a:r>
            <a:rPr lang="nl-NL" dirty="0"/>
            <a:t>D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00B0F0"/>
        </a:solidFill>
      </dgm:spPr>
      <dgm:t>
        <a:bodyPr/>
        <a:lstStyle/>
        <a:p>
          <a:r>
            <a:rPr lang="nl-NL" baseline="30000" dirty="0"/>
            <a:t>2</a:t>
          </a:r>
          <a:r>
            <a:rPr lang="nl-NL" dirty="0"/>
            <a:t>E</a:t>
          </a:r>
          <a:r>
            <a:rPr lang="nl-NL" baseline="-25000" dirty="0"/>
            <a:t>g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00B0F0"/>
        </a:solidFill>
      </dgm:spPr>
      <dgm:t>
        <a:bodyPr/>
        <a:lstStyle/>
        <a:p>
          <a:r>
            <a:rPr lang="nl-NL" baseline="30000" dirty="0"/>
            <a:t>2</a:t>
          </a:r>
          <a:r>
            <a:rPr lang="nl-NL" dirty="0"/>
            <a:t>T</a:t>
          </a:r>
          <a:r>
            <a:rPr lang="nl-NL" baseline="-25000" dirty="0"/>
            <a:t>2g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A3D464E-289D-4B82-8828-1DA7E4C84B31}" type="pres">
      <dgm:prSet presAssocID="{D05DE39D-B67F-4503-847D-0DC1876BC0DC}" presName="conn2-1" presStyleLbl="parChTrans1D2" presStyleIdx="0" presStyleCnt="1"/>
      <dgm:spPr/>
    </dgm:pt>
    <dgm:pt modelId="{676F2599-EF12-4491-94DC-7009410FBF3E}" type="pres">
      <dgm:prSet presAssocID="{D05DE39D-B67F-4503-847D-0DC1876BC0DC}" presName="connTx" presStyleLbl="parChTrans1D2" presStyleIdx="0" presStyleCnt="1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0" presStyleCnt="1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0" presStyleCnt="2"/>
      <dgm:spPr/>
    </dgm:pt>
    <dgm:pt modelId="{1C5286A2-C790-4B73-8883-F98C2E56373D}" type="pres">
      <dgm:prSet presAssocID="{2D60CAA9-34BA-4E7E-97B9-5CAF2A03ABF7}" presName="connTx" presStyleLbl="parChTrans1D3" presStyleIdx="0" presStyleCnt="2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0" presStyleCnt="2" custLinFactNeighborX="-2590" custLinFactNeighborY="-952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1" presStyleCnt="2"/>
      <dgm:spPr/>
    </dgm:pt>
    <dgm:pt modelId="{B2701B3B-F1C5-499B-A8E4-9316C0D34AE8}" type="pres">
      <dgm:prSet presAssocID="{89BF19C2-4546-44EA-85B6-0E712F3610D7}" presName="connTx" presStyleLbl="parChTrans1D3" presStyleIdx="1" presStyleCnt="2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1" presStyleCnt="2" custLinFactNeighborX="-2590" custLinFactNeighborY="-952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</dgm:ptLst>
  <dgm:cxnLst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A87ACF60-B6A0-433A-84D0-2DAC4D07D7A1}" srcId="{13B4B945-2571-42A4-B29E-580B2F6D03AB}" destId="{FA959EE2-1142-42F1-A99B-BCEF0DA99B79}" srcOrd="1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9B6FC4BC-2924-48EE-AEB4-B4DF042D0B1D}" srcId="{EDAD35CA-5191-4BD4-AF45-C92036793665}" destId="{13B4B945-2571-42A4-B29E-580B2F6D03AB}" srcOrd="0" destOrd="0" parTransId="{D05DE39D-B67F-4503-847D-0DC1876BC0DC}" sibTransId="{3FDCA657-D369-4E46-8BE9-A7E37E92FEFA}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D237B9D3-978D-46A7-A708-A0B328F3466E}" srcId="{13B4B945-2571-42A4-B29E-580B2F6D03AB}" destId="{FAD291CE-2418-4918-843A-E16A077230D6}" srcOrd="0" destOrd="0" parTransId="{2D60CAA9-34BA-4E7E-97B9-5CAF2A03ABF7}" sibTransId="{8F88312D-07A8-4E13-9555-502E89753113}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DEAB0F97-361D-4EEA-BF12-CB619E03D29A}" type="presParOf" srcId="{A7DA32AE-5EB1-4173-B6E0-0C04957FC842}" destId="{BA3D464E-289D-4B82-8828-1DA7E4C84B31}" srcOrd="0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1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29DD20F4-1ACF-4390-9B82-DBB8048C5E52}" type="presParOf" srcId="{4409E818-1853-4A8B-9DA7-FC26013CB47A}" destId="{B9C4D3AE-B7A1-4BB8-BF5C-3BC98C3DCA8C}" srcOrd="0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1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5E4BBF3-372A-439C-ADF8-71372BB77515}" type="presParOf" srcId="{4409E818-1853-4A8B-9DA7-FC26013CB47A}" destId="{E5BC9441-1802-42F5-AB29-2028D0034922}" srcOrd="2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3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3d</a:t>
          </a:r>
          <a:r>
            <a:rPr lang="nl-NL" baseline="30000" dirty="0"/>
            <a:t>N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dirty="0"/>
            <a:t>J=0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dirty="0"/>
            <a:t>J=4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5E11F3CF-B4DF-476C-ACEE-63C5C6127CCE}">
      <dgm:prSet/>
      <dgm:spPr>
        <a:solidFill>
          <a:srgbClr val="FF9900"/>
        </a:solidFill>
      </dgm:spPr>
      <dgm:t>
        <a:bodyPr/>
        <a:lstStyle/>
        <a:p>
          <a:r>
            <a:rPr lang="nl-NL" dirty="0"/>
            <a:t>J=1</a:t>
          </a:r>
          <a:endParaRPr lang="en-US" dirty="0"/>
        </a:p>
      </dgm:t>
    </dgm:pt>
    <dgm:pt modelId="{76ADE617-1F4A-4A00-9093-CCA48BAFEDA7}" type="parTrans" cxnId="{420BBFC7-5102-48EF-AAC8-C86DFCCBAAB3}">
      <dgm:prSet/>
      <dgm:spPr/>
      <dgm:t>
        <a:bodyPr/>
        <a:lstStyle/>
        <a:p>
          <a:endParaRPr lang="en-US"/>
        </a:p>
      </dgm:t>
    </dgm:pt>
    <dgm:pt modelId="{2C6156E0-6940-4E21-9B9C-98ED59CEAA08}" type="sibTrans" cxnId="{420BBFC7-5102-48EF-AAC8-C86DFCCBAAB3}">
      <dgm:prSet/>
      <dgm:spPr/>
      <dgm:t>
        <a:bodyPr/>
        <a:lstStyle/>
        <a:p>
          <a:endParaRPr lang="en-US"/>
        </a:p>
      </dgm:t>
    </dgm:pt>
    <dgm:pt modelId="{E2BDAF4E-AB2A-43EF-B99E-8FC402C36E85}">
      <dgm:prSet/>
      <dgm:spPr>
        <a:solidFill>
          <a:srgbClr val="FF9900"/>
        </a:solidFill>
      </dgm:spPr>
      <dgm:t>
        <a:bodyPr/>
        <a:lstStyle/>
        <a:p>
          <a:r>
            <a:rPr lang="nl-NL" dirty="0"/>
            <a:t>J=2</a:t>
          </a:r>
          <a:endParaRPr lang="en-US" dirty="0"/>
        </a:p>
      </dgm:t>
    </dgm:pt>
    <dgm:pt modelId="{D47912ED-E69A-4193-9129-1E0D4C183939}" type="parTrans" cxnId="{7FF135A8-97DF-4E9A-8C5D-F9261B72595A}">
      <dgm:prSet/>
      <dgm:spPr/>
      <dgm:t>
        <a:bodyPr/>
        <a:lstStyle/>
        <a:p>
          <a:endParaRPr lang="en-US"/>
        </a:p>
      </dgm:t>
    </dgm:pt>
    <dgm:pt modelId="{5A263A8C-7774-415B-AD56-9B774ECE2B25}" type="sibTrans" cxnId="{7FF135A8-97DF-4E9A-8C5D-F9261B72595A}">
      <dgm:prSet/>
      <dgm:spPr/>
      <dgm:t>
        <a:bodyPr/>
        <a:lstStyle/>
        <a:p>
          <a:endParaRPr lang="en-US"/>
        </a:p>
      </dgm:t>
    </dgm:pt>
    <dgm:pt modelId="{F889B0F4-0C22-4CBE-B312-0848DF50CA5C}">
      <dgm:prSet/>
      <dgm:spPr>
        <a:solidFill>
          <a:srgbClr val="FF9900"/>
        </a:solidFill>
      </dgm:spPr>
      <dgm:t>
        <a:bodyPr/>
        <a:lstStyle/>
        <a:p>
          <a:r>
            <a:rPr lang="nl-NL" dirty="0"/>
            <a:t>J=3</a:t>
          </a:r>
          <a:endParaRPr lang="en-US" dirty="0"/>
        </a:p>
      </dgm:t>
    </dgm:pt>
    <dgm:pt modelId="{24E9822F-1F3F-4282-B5E9-8B88376FDA89}" type="parTrans" cxnId="{2D8931A1-4440-4726-B072-A1160298FCA3}">
      <dgm:prSet/>
      <dgm:spPr/>
      <dgm:t>
        <a:bodyPr/>
        <a:lstStyle/>
        <a:p>
          <a:endParaRPr lang="en-US"/>
        </a:p>
      </dgm:t>
    </dgm:pt>
    <dgm:pt modelId="{F3075830-3057-4F6A-B00D-E7E649D283D3}" type="sibTrans" cxnId="{2D8931A1-4440-4726-B072-A1160298FCA3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1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9A202CAD-248C-4716-BDFF-697AB96517E2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9AE9E0C5-20F1-450F-B588-C4451B72BE9F}" type="parTrans" cxnId="{D04D2240-FF7A-43CC-9468-820BFBA5261F}">
      <dgm:prSet/>
      <dgm:spPr/>
      <dgm:t>
        <a:bodyPr/>
        <a:lstStyle/>
        <a:p>
          <a:endParaRPr lang="en-US"/>
        </a:p>
      </dgm:t>
    </dgm:pt>
    <dgm:pt modelId="{2E20FF58-E1A8-4B7C-8F45-93ED5B9A0F00}" type="sibTrans" cxnId="{D04D2240-FF7A-43CC-9468-820BFBA5261F}">
      <dgm:prSet/>
      <dgm:spPr/>
      <dgm:t>
        <a:bodyPr/>
        <a:lstStyle/>
        <a:p>
          <a:endParaRPr lang="en-US"/>
        </a:p>
      </dgm:t>
    </dgm:pt>
    <dgm:pt modelId="{3861423A-4DC9-489C-AE8C-34E9125D2046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F44CEE6F-2C3C-49E9-989D-6FBAD0183F4D}" type="parTrans" cxnId="{4FBE5579-5E08-45EF-9980-AAD50A1743E3}">
      <dgm:prSet/>
      <dgm:spPr/>
      <dgm:t>
        <a:bodyPr/>
        <a:lstStyle/>
        <a:p>
          <a:endParaRPr lang="en-US"/>
        </a:p>
      </dgm:t>
    </dgm:pt>
    <dgm:pt modelId="{8298B536-7815-4E88-B35E-4C4BC4A21DBF}" type="sibTrans" cxnId="{4FBE5579-5E08-45EF-9980-AAD50A1743E3}">
      <dgm:prSet/>
      <dgm:spPr/>
      <dgm:t>
        <a:bodyPr/>
        <a:lstStyle/>
        <a:p>
          <a:endParaRPr lang="en-US"/>
        </a:p>
      </dgm:t>
    </dgm:pt>
    <dgm:pt modelId="{184F23D8-5D0E-41E2-B13D-FDD5F321ABE2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2A4BB7C3-791F-4520-8953-104C18351559}" type="parTrans" cxnId="{BAA39CE3-F898-4EE8-986F-7BE1EC19B78A}">
      <dgm:prSet/>
      <dgm:spPr/>
      <dgm:t>
        <a:bodyPr/>
        <a:lstStyle/>
        <a:p>
          <a:endParaRPr lang="en-US"/>
        </a:p>
      </dgm:t>
    </dgm:pt>
    <dgm:pt modelId="{6DFF6188-39A7-44BA-B92B-0A1C1866B1CB}" type="sibTrans" cxnId="{BAA39CE3-F898-4EE8-986F-7BE1EC19B78A}">
      <dgm:prSet/>
      <dgm:spPr/>
      <dgm:t>
        <a:bodyPr/>
        <a:lstStyle/>
        <a:p>
          <a:endParaRPr lang="en-US"/>
        </a:p>
      </dgm:t>
    </dgm:pt>
    <dgm:pt modelId="{1FECF7E7-390A-4014-97CD-B0B6CD7B845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1</a:t>
          </a:r>
          <a:endParaRPr lang="en-US" baseline="-25000" dirty="0"/>
        </a:p>
      </dgm:t>
    </dgm:pt>
    <dgm:pt modelId="{D2515A8C-57EC-4D2C-B6D4-2448E542231B}" type="parTrans" cxnId="{3C9672EE-CA82-4096-9371-BB07A9153D68}">
      <dgm:prSet/>
      <dgm:spPr/>
      <dgm:t>
        <a:bodyPr/>
        <a:lstStyle/>
        <a:p>
          <a:endParaRPr lang="en-US"/>
        </a:p>
      </dgm:t>
    </dgm:pt>
    <dgm:pt modelId="{4D529C2F-220F-4948-8923-E29EB0B2FDC5}" type="sibTrans" cxnId="{3C9672EE-CA82-4096-9371-BB07A9153D68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AA1DB2F-0533-4B49-8CAC-C30F66AA04CA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2</a:t>
          </a:r>
          <a:endParaRPr lang="en-US" baseline="-25000" dirty="0"/>
        </a:p>
      </dgm:t>
    </dgm:pt>
    <dgm:pt modelId="{9441FF3F-C394-43E3-95A0-0014CEE55C19}" type="parTrans" cxnId="{AEBD583B-67A0-4967-955B-3A5672685685}">
      <dgm:prSet/>
      <dgm:spPr/>
      <dgm:t>
        <a:bodyPr/>
        <a:lstStyle/>
        <a:p>
          <a:endParaRPr lang="en-US"/>
        </a:p>
      </dgm:t>
    </dgm:pt>
    <dgm:pt modelId="{682D439E-A5A6-4FB8-B103-2F04CA7FE171}" type="sibTrans" cxnId="{AEBD583B-67A0-4967-955B-3A5672685685}">
      <dgm:prSet/>
      <dgm:spPr/>
      <dgm:t>
        <a:bodyPr/>
        <a:lstStyle/>
        <a:p>
          <a:endParaRPr lang="en-US"/>
        </a:p>
      </dgm:t>
    </dgm:pt>
    <dgm:pt modelId="{EFEF75CE-A5DE-41BC-BB0A-AAF6CF0BD7F6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389ABB6A-559D-4DD5-801F-B27F4C590618}" type="parTrans" cxnId="{16DB8AA0-DFD4-4632-B2A8-8726E9C6E54F}">
      <dgm:prSet/>
      <dgm:spPr/>
      <dgm:t>
        <a:bodyPr/>
        <a:lstStyle/>
        <a:p>
          <a:endParaRPr lang="en-US"/>
        </a:p>
      </dgm:t>
    </dgm:pt>
    <dgm:pt modelId="{D0BD9F19-CBDE-4009-A857-3D928A3714D2}" type="sibTrans" cxnId="{16DB8AA0-DFD4-4632-B2A8-8726E9C6E54F}">
      <dgm:prSet/>
      <dgm:spPr/>
      <dgm:t>
        <a:bodyPr/>
        <a:lstStyle/>
        <a:p>
          <a:endParaRPr lang="en-US"/>
        </a:p>
      </dgm:t>
    </dgm:pt>
    <dgm:pt modelId="{B04E627A-D1D2-44C3-B5E6-933BE988116D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7DCB6486-F6A2-44A1-BED4-34ACBBE8A536}" type="parTrans" cxnId="{712630C3-8640-4613-9A1E-DE980D19B65D}">
      <dgm:prSet/>
      <dgm:spPr/>
      <dgm:t>
        <a:bodyPr/>
        <a:lstStyle/>
        <a:p>
          <a:endParaRPr lang="en-US"/>
        </a:p>
      </dgm:t>
    </dgm:pt>
    <dgm:pt modelId="{91CE76FE-A414-408F-A01F-BF3512C495DE}" type="sibTrans" cxnId="{712630C3-8640-4613-9A1E-DE980D19B65D}">
      <dgm:prSet/>
      <dgm:spPr/>
      <dgm:t>
        <a:bodyPr/>
        <a:lstStyle/>
        <a:p>
          <a:endParaRPr lang="en-US"/>
        </a:p>
      </dgm:t>
    </dgm:pt>
    <dgm:pt modelId="{74DB9122-D3B2-4091-95A4-46F54EFF7F41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AD8B7DD9-BCB9-438A-9050-BD37FBEF40F1}" type="parTrans" cxnId="{19A79446-F233-40C6-8E6F-1849F6A42E6B}">
      <dgm:prSet/>
      <dgm:spPr/>
      <dgm:t>
        <a:bodyPr/>
        <a:lstStyle/>
        <a:p>
          <a:endParaRPr lang="en-US"/>
        </a:p>
      </dgm:t>
    </dgm:pt>
    <dgm:pt modelId="{030A74CF-0F82-4581-839B-19E95A682380}" type="sibTrans" cxnId="{19A79446-F233-40C6-8E6F-1849F6A42E6B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5"/>
      <dgm:spPr/>
    </dgm:pt>
    <dgm:pt modelId="{DA7691F1-E60E-4589-BB9C-1E7E1FAB263F}" type="pres">
      <dgm:prSet presAssocID="{604B3515-858C-4F26-85CF-BEE3D8AE4F54}" presName="connTx" presStyleLbl="parChTrans1D2" presStyleIdx="0" presStyleCnt="5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5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11"/>
      <dgm:spPr/>
    </dgm:pt>
    <dgm:pt modelId="{D5D1FD17-72C6-43BE-A348-721B4695F8E8}" type="pres">
      <dgm:prSet presAssocID="{AA2449C1-BDD9-44F3-A114-C522198FC25C}" presName="connTx" presStyleLbl="parChTrans1D3" presStyleIdx="0" presStyleCnt="11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11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6E920E4F-CDA2-4486-B606-4EB43E565F68}" type="pres">
      <dgm:prSet presAssocID="{76ADE617-1F4A-4A00-9093-CCA48BAFEDA7}" presName="conn2-1" presStyleLbl="parChTrans1D2" presStyleIdx="1" presStyleCnt="5"/>
      <dgm:spPr/>
    </dgm:pt>
    <dgm:pt modelId="{E1F73475-D636-4D7A-945B-80BB20244334}" type="pres">
      <dgm:prSet presAssocID="{76ADE617-1F4A-4A00-9093-CCA48BAFEDA7}" presName="connTx" presStyleLbl="parChTrans1D2" presStyleIdx="1" presStyleCnt="5"/>
      <dgm:spPr/>
    </dgm:pt>
    <dgm:pt modelId="{750C7CDF-9B2B-4CA1-A39D-C8C92D65CA9F}" type="pres">
      <dgm:prSet presAssocID="{5E11F3CF-B4DF-476C-ACEE-63C5C6127CCE}" presName="root2" presStyleCnt="0"/>
      <dgm:spPr/>
    </dgm:pt>
    <dgm:pt modelId="{10A9CC70-7E08-47D7-9DF8-3F77C1EB5032}" type="pres">
      <dgm:prSet presAssocID="{5E11F3CF-B4DF-476C-ACEE-63C5C6127CCE}" presName="LevelTwoTextNode" presStyleLbl="node2" presStyleIdx="1" presStyleCnt="5">
        <dgm:presLayoutVars>
          <dgm:chPref val="3"/>
        </dgm:presLayoutVars>
      </dgm:prSet>
      <dgm:spPr/>
    </dgm:pt>
    <dgm:pt modelId="{F4F8FA51-B27E-4EE7-909E-AB2B569998EC}" type="pres">
      <dgm:prSet presAssocID="{5E11F3CF-B4DF-476C-ACEE-63C5C6127CCE}" presName="level3hierChild" presStyleCnt="0"/>
      <dgm:spPr/>
    </dgm:pt>
    <dgm:pt modelId="{B38BFFE3-546E-4995-B6FF-14FEBA1D14A7}" type="pres">
      <dgm:prSet presAssocID="{F44CEE6F-2C3C-49E9-989D-6FBAD0183F4D}" presName="conn2-1" presStyleLbl="parChTrans1D3" presStyleIdx="1" presStyleCnt="11"/>
      <dgm:spPr/>
    </dgm:pt>
    <dgm:pt modelId="{41B77EFB-DD8D-45AA-9C0D-9D726E7D9C04}" type="pres">
      <dgm:prSet presAssocID="{F44CEE6F-2C3C-49E9-989D-6FBAD0183F4D}" presName="connTx" presStyleLbl="parChTrans1D3" presStyleIdx="1" presStyleCnt="11"/>
      <dgm:spPr/>
    </dgm:pt>
    <dgm:pt modelId="{1574BE6E-A732-4F55-AC2C-D4768526D381}" type="pres">
      <dgm:prSet presAssocID="{3861423A-4DC9-489C-AE8C-34E9125D2046}" presName="root2" presStyleCnt="0"/>
      <dgm:spPr/>
    </dgm:pt>
    <dgm:pt modelId="{52D0533B-D696-4819-86F4-11CE1590F981}" type="pres">
      <dgm:prSet presAssocID="{3861423A-4DC9-489C-AE8C-34E9125D2046}" presName="LevelTwoTextNode" presStyleLbl="node3" presStyleIdx="1" presStyleCnt="11">
        <dgm:presLayoutVars>
          <dgm:chPref val="3"/>
        </dgm:presLayoutVars>
      </dgm:prSet>
      <dgm:spPr/>
    </dgm:pt>
    <dgm:pt modelId="{6409166F-9E73-49CA-93CF-1E37367EA6B6}" type="pres">
      <dgm:prSet presAssocID="{3861423A-4DC9-489C-AE8C-34E9125D2046}" presName="level3hierChild" presStyleCnt="0"/>
      <dgm:spPr/>
    </dgm:pt>
    <dgm:pt modelId="{9A633CD4-F8EB-47D3-8A19-0346A283C95E}" type="pres">
      <dgm:prSet presAssocID="{D47912ED-E69A-4193-9129-1E0D4C183939}" presName="conn2-1" presStyleLbl="parChTrans1D2" presStyleIdx="2" presStyleCnt="5"/>
      <dgm:spPr/>
    </dgm:pt>
    <dgm:pt modelId="{B5ADB05D-F030-4011-B7B5-4D6D3DF257E5}" type="pres">
      <dgm:prSet presAssocID="{D47912ED-E69A-4193-9129-1E0D4C183939}" presName="connTx" presStyleLbl="parChTrans1D2" presStyleIdx="2" presStyleCnt="5"/>
      <dgm:spPr/>
    </dgm:pt>
    <dgm:pt modelId="{A4C35639-0BA7-40E3-BC64-99A395DE7E0B}" type="pres">
      <dgm:prSet presAssocID="{E2BDAF4E-AB2A-43EF-B99E-8FC402C36E85}" presName="root2" presStyleCnt="0"/>
      <dgm:spPr/>
    </dgm:pt>
    <dgm:pt modelId="{D9A95E16-EFFB-4C5D-9186-A33EBEF1B645}" type="pres">
      <dgm:prSet presAssocID="{E2BDAF4E-AB2A-43EF-B99E-8FC402C36E85}" presName="LevelTwoTextNode" presStyleLbl="node2" presStyleIdx="2" presStyleCnt="5">
        <dgm:presLayoutVars>
          <dgm:chPref val="3"/>
        </dgm:presLayoutVars>
      </dgm:prSet>
      <dgm:spPr/>
    </dgm:pt>
    <dgm:pt modelId="{802027F1-8725-41CA-82E2-3107DD512A22}" type="pres">
      <dgm:prSet presAssocID="{E2BDAF4E-AB2A-43EF-B99E-8FC402C36E85}" presName="level3hierChild" presStyleCnt="0"/>
      <dgm:spPr/>
    </dgm:pt>
    <dgm:pt modelId="{1C75592D-0442-4FB6-8C0A-AB674BA0A542}" type="pres">
      <dgm:prSet presAssocID="{9AE9E0C5-20F1-450F-B588-C4451B72BE9F}" presName="conn2-1" presStyleLbl="parChTrans1D3" presStyleIdx="2" presStyleCnt="11"/>
      <dgm:spPr/>
    </dgm:pt>
    <dgm:pt modelId="{22FD5A11-219A-4436-AFD8-7B0D810F471E}" type="pres">
      <dgm:prSet presAssocID="{9AE9E0C5-20F1-450F-B588-C4451B72BE9F}" presName="connTx" presStyleLbl="parChTrans1D3" presStyleIdx="2" presStyleCnt="11"/>
      <dgm:spPr/>
    </dgm:pt>
    <dgm:pt modelId="{5332D232-8DA6-40F7-8EB8-2133E8B7EF95}" type="pres">
      <dgm:prSet presAssocID="{9A202CAD-248C-4716-BDFF-697AB96517E2}" presName="root2" presStyleCnt="0"/>
      <dgm:spPr/>
    </dgm:pt>
    <dgm:pt modelId="{F4FB4A4A-70D0-4CC2-B013-752F1F77DC96}" type="pres">
      <dgm:prSet presAssocID="{9A202CAD-248C-4716-BDFF-697AB96517E2}" presName="LevelTwoTextNode" presStyleLbl="node3" presStyleIdx="2" presStyleCnt="11">
        <dgm:presLayoutVars>
          <dgm:chPref val="3"/>
        </dgm:presLayoutVars>
      </dgm:prSet>
      <dgm:spPr/>
    </dgm:pt>
    <dgm:pt modelId="{2105B7CE-B91D-4034-A761-A05C1FAC2409}" type="pres">
      <dgm:prSet presAssocID="{9A202CAD-248C-4716-BDFF-697AB96517E2}" presName="level3hierChild" presStyleCnt="0"/>
      <dgm:spPr/>
    </dgm:pt>
    <dgm:pt modelId="{E5854EE2-7F23-41A1-8D19-B44CF92141D9}" type="pres">
      <dgm:prSet presAssocID="{2A4BB7C3-791F-4520-8953-104C18351559}" presName="conn2-1" presStyleLbl="parChTrans1D3" presStyleIdx="3" presStyleCnt="11"/>
      <dgm:spPr/>
    </dgm:pt>
    <dgm:pt modelId="{18A3075F-1DFD-4758-B1D7-69D9A562ECF3}" type="pres">
      <dgm:prSet presAssocID="{2A4BB7C3-791F-4520-8953-104C18351559}" presName="connTx" presStyleLbl="parChTrans1D3" presStyleIdx="3" presStyleCnt="11"/>
      <dgm:spPr/>
    </dgm:pt>
    <dgm:pt modelId="{917F958A-9880-4CEA-93A8-E0FDFAAB8B07}" type="pres">
      <dgm:prSet presAssocID="{184F23D8-5D0E-41E2-B13D-FDD5F321ABE2}" presName="root2" presStyleCnt="0"/>
      <dgm:spPr/>
    </dgm:pt>
    <dgm:pt modelId="{92B162B8-D83F-46F0-AC04-A697EE50FBD0}" type="pres">
      <dgm:prSet presAssocID="{184F23D8-5D0E-41E2-B13D-FDD5F321ABE2}" presName="LevelTwoTextNode" presStyleLbl="node3" presStyleIdx="3" presStyleCnt="11">
        <dgm:presLayoutVars>
          <dgm:chPref val="3"/>
        </dgm:presLayoutVars>
      </dgm:prSet>
      <dgm:spPr/>
    </dgm:pt>
    <dgm:pt modelId="{DBF3112B-3715-478F-8E2A-1530B13A6E48}" type="pres">
      <dgm:prSet presAssocID="{184F23D8-5D0E-41E2-B13D-FDD5F321ABE2}" presName="level3hierChild" presStyleCnt="0"/>
      <dgm:spPr/>
    </dgm:pt>
    <dgm:pt modelId="{97D99FD1-8842-4C9A-851C-20A1A9EACCCA}" type="pres">
      <dgm:prSet presAssocID="{24E9822F-1F3F-4282-B5E9-8B88376FDA89}" presName="conn2-1" presStyleLbl="parChTrans1D2" presStyleIdx="3" presStyleCnt="5"/>
      <dgm:spPr/>
    </dgm:pt>
    <dgm:pt modelId="{3B905C71-4CF9-4CDE-9EFD-A6A7AD174184}" type="pres">
      <dgm:prSet presAssocID="{24E9822F-1F3F-4282-B5E9-8B88376FDA89}" presName="connTx" presStyleLbl="parChTrans1D2" presStyleIdx="3" presStyleCnt="5"/>
      <dgm:spPr/>
    </dgm:pt>
    <dgm:pt modelId="{FB34D84C-1926-4B5A-88E4-C5C222761198}" type="pres">
      <dgm:prSet presAssocID="{F889B0F4-0C22-4CBE-B312-0848DF50CA5C}" presName="root2" presStyleCnt="0"/>
      <dgm:spPr/>
    </dgm:pt>
    <dgm:pt modelId="{C75D79B8-67BF-4904-8914-E0A23181BFAE}" type="pres">
      <dgm:prSet presAssocID="{F889B0F4-0C22-4CBE-B312-0848DF50CA5C}" presName="LevelTwoTextNode" presStyleLbl="node2" presStyleIdx="3" presStyleCnt="5">
        <dgm:presLayoutVars>
          <dgm:chPref val="3"/>
        </dgm:presLayoutVars>
      </dgm:prSet>
      <dgm:spPr/>
    </dgm:pt>
    <dgm:pt modelId="{64167AA0-7563-4326-91A6-CD2C11D8A06F}" type="pres">
      <dgm:prSet presAssocID="{F889B0F4-0C22-4CBE-B312-0848DF50CA5C}" presName="level3hierChild" presStyleCnt="0"/>
      <dgm:spPr/>
    </dgm:pt>
    <dgm:pt modelId="{222D2530-B665-40DB-9BB3-02900C494895}" type="pres">
      <dgm:prSet presAssocID="{9441FF3F-C394-43E3-95A0-0014CEE55C19}" presName="conn2-1" presStyleLbl="parChTrans1D3" presStyleIdx="4" presStyleCnt="11"/>
      <dgm:spPr/>
    </dgm:pt>
    <dgm:pt modelId="{A05FB9DB-8755-4ADD-899D-EC2C202507CC}" type="pres">
      <dgm:prSet presAssocID="{9441FF3F-C394-43E3-95A0-0014CEE55C19}" presName="connTx" presStyleLbl="parChTrans1D3" presStyleIdx="4" presStyleCnt="11"/>
      <dgm:spPr/>
    </dgm:pt>
    <dgm:pt modelId="{CF008CA8-7648-4B52-8E33-5FF0C804B9D2}" type="pres">
      <dgm:prSet presAssocID="{9AA1DB2F-0533-4B49-8CAC-C30F66AA04CA}" presName="root2" presStyleCnt="0"/>
      <dgm:spPr/>
    </dgm:pt>
    <dgm:pt modelId="{D1000099-80EF-41CE-8A76-0B63EE9981B4}" type="pres">
      <dgm:prSet presAssocID="{9AA1DB2F-0533-4B49-8CAC-C30F66AA04CA}" presName="LevelTwoTextNode" presStyleLbl="node3" presStyleIdx="4" presStyleCnt="11">
        <dgm:presLayoutVars>
          <dgm:chPref val="3"/>
        </dgm:presLayoutVars>
      </dgm:prSet>
      <dgm:spPr/>
    </dgm:pt>
    <dgm:pt modelId="{7BAF3D12-07DB-434E-972F-D216C050757B}" type="pres">
      <dgm:prSet presAssocID="{9AA1DB2F-0533-4B49-8CAC-C30F66AA04CA}" presName="level3hierChild" presStyleCnt="0"/>
      <dgm:spPr/>
    </dgm:pt>
    <dgm:pt modelId="{CCD68132-BB30-49E5-AE71-305878D64824}" type="pres">
      <dgm:prSet presAssocID="{7DCB6486-F6A2-44A1-BED4-34ACBBE8A536}" presName="conn2-1" presStyleLbl="parChTrans1D3" presStyleIdx="5" presStyleCnt="11"/>
      <dgm:spPr/>
    </dgm:pt>
    <dgm:pt modelId="{34E7A9B9-1756-4919-8932-46E0C7E9260C}" type="pres">
      <dgm:prSet presAssocID="{7DCB6486-F6A2-44A1-BED4-34ACBBE8A536}" presName="connTx" presStyleLbl="parChTrans1D3" presStyleIdx="5" presStyleCnt="11"/>
      <dgm:spPr/>
    </dgm:pt>
    <dgm:pt modelId="{1E4904A2-6D0B-466A-94DF-BE69306A1B18}" type="pres">
      <dgm:prSet presAssocID="{B04E627A-D1D2-44C3-B5E6-933BE988116D}" presName="root2" presStyleCnt="0"/>
      <dgm:spPr/>
    </dgm:pt>
    <dgm:pt modelId="{4DCEAB1B-742C-40B1-B124-3C9412A33D14}" type="pres">
      <dgm:prSet presAssocID="{B04E627A-D1D2-44C3-B5E6-933BE988116D}" presName="LevelTwoTextNode" presStyleLbl="node3" presStyleIdx="5" presStyleCnt="11">
        <dgm:presLayoutVars>
          <dgm:chPref val="3"/>
        </dgm:presLayoutVars>
      </dgm:prSet>
      <dgm:spPr/>
    </dgm:pt>
    <dgm:pt modelId="{77EA3810-BF88-4DF5-9C27-2D2BDAFA331D}" type="pres">
      <dgm:prSet presAssocID="{B04E627A-D1D2-44C3-B5E6-933BE988116D}" presName="level3hierChild" presStyleCnt="0"/>
      <dgm:spPr/>
    </dgm:pt>
    <dgm:pt modelId="{099E4CA1-FA75-4F0E-81D0-5B5D33C450E9}" type="pres">
      <dgm:prSet presAssocID="{389ABB6A-559D-4DD5-801F-B27F4C590618}" presName="conn2-1" presStyleLbl="parChTrans1D3" presStyleIdx="6" presStyleCnt="11"/>
      <dgm:spPr/>
    </dgm:pt>
    <dgm:pt modelId="{8178222C-0AD0-41EA-B360-1AC4DD1C5013}" type="pres">
      <dgm:prSet presAssocID="{389ABB6A-559D-4DD5-801F-B27F4C590618}" presName="connTx" presStyleLbl="parChTrans1D3" presStyleIdx="6" presStyleCnt="11"/>
      <dgm:spPr/>
    </dgm:pt>
    <dgm:pt modelId="{FBD4646E-24CD-44A9-8F57-EC8B289148B4}" type="pres">
      <dgm:prSet presAssocID="{EFEF75CE-A5DE-41BC-BB0A-AAF6CF0BD7F6}" presName="root2" presStyleCnt="0"/>
      <dgm:spPr/>
    </dgm:pt>
    <dgm:pt modelId="{CB76249D-3BAE-4130-BBE5-FBF5919C22DA}" type="pres">
      <dgm:prSet presAssocID="{EFEF75CE-A5DE-41BC-BB0A-AAF6CF0BD7F6}" presName="LevelTwoTextNode" presStyleLbl="node3" presStyleIdx="6" presStyleCnt="11">
        <dgm:presLayoutVars>
          <dgm:chPref val="3"/>
        </dgm:presLayoutVars>
      </dgm:prSet>
      <dgm:spPr/>
    </dgm:pt>
    <dgm:pt modelId="{8FCA5B6D-DF0B-4C4A-99BC-09679D083E99}" type="pres">
      <dgm:prSet presAssocID="{EFEF75CE-A5DE-41BC-BB0A-AAF6CF0BD7F6}" presName="level3hierChild" presStyleCnt="0"/>
      <dgm:spPr/>
    </dgm:pt>
    <dgm:pt modelId="{BA3D464E-289D-4B82-8828-1DA7E4C84B31}" type="pres">
      <dgm:prSet presAssocID="{D05DE39D-B67F-4503-847D-0DC1876BC0DC}" presName="conn2-1" presStyleLbl="parChTrans1D2" presStyleIdx="4" presStyleCnt="5"/>
      <dgm:spPr/>
    </dgm:pt>
    <dgm:pt modelId="{676F2599-EF12-4491-94DC-7009410FBF3E}" type="pres">
      <dgm:prSet presAssocID="{D05DE39D-B67F-4503-847D-0DC1876BC0DC}" presName="connTx" presStyleLbl="parChTrans1D2" presStyleIdx="4" presStyleCnt="5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4" presStyleCnt="5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64C84B2F-2927-4C00-9823-42019BAD511B}" type="pres">
      <dgm:prSet presAssocID="{D2515A8C-57EC-4D2C-B6D4-2448E542231B}" presName="conn2-1" presStyleLbl="parChTrans1D3" presStyleIdx="7" presStyleCnt="11"/>
      <dgm:spPr/>
    </dgm:pt>
    <dgm:pt modelId="{824D8C86-A44F-48DD-80BD-324608267796}" type="pres">
      <dgm:prSet presAssocID="{D2515A8C-57EC-4D2C-B6D4-2448E542231B}" presName="connTx" presStyleLbl="parChTrans1D3" presStyleIdx="7" presStyleCnt="11"/>
      <dgm:spPr/>
    </dgm:pt>
    <dgm:pt modelId="{D3B6F9FD-6661-426A-80D4-994725BA1F0C}" type="pres">
      <dgm:prSet presAssocID="{1FECF7E7-390A-4014-97CD-B0B6CD7B845B}" presName="root2" presStyleCnt="0"/>
      <dgm:spPr/>
    </dgm:pt>
    <dgm:pt modelId="{8D49E0EA-8314-4428-AA3A-4CCB1ED6ED3C}" type="pres">
      <dgm:prSet presAssocID="{1FECF7E7-390A-4014-97CD-B0B6CD7B845B}" presName="LevelTwoTextNode" presStyleLbl="node3" presStyleIdx="7" presStyleCnt="11" custLinFactNeighborX="-2590" custLinFactNeighborY="-952">
        <dgm:presLayoutVars>
          <dgm:chPref val="3"/>
        </dgm:presLayoutVars>
      </dgm:prSet>
      <dgm:spPr/>
    </dgm:pt>
    <dgm:pt modelId="{E02D9794-9E87-49BF-A0FB-361A0EF48A9F}" type="pres">
      <dgm:prSet presAssocID="{1FECF7E7-390A-4014-97CD-B0B6CD7B845B}" presName="level3hierChild" presStyleCnt="0"/>
      <dgm:spPr/>
    </dgm:pt>
    <dgm:pt modelId="{214A3748-657D-4D63-8DC1-729E1213BA95}" type="pres">
      <dgm:prSet presAssocID="{AD8B7DD9-BCB9-438A-9050-BD37FBEF40F1}" presName="conn2-1" presStyleLbl="parChTrans1D3" presStyleIdx="8" presStyleCnt="11"/>
      <dgm:spPr/>
    </dgm:pt>
    <dgm:pt modelId="{E07ACB7B-73D9-498E-A4DB-E55145DB0556}" type="pres">
      <dgm:prSet presAssocID="{AD8B7DD9-BCB9-438A-9050-BD37FBEF40F1}" presName="connTx" presStyleLbl="parChTrans1D3" presStyleIdx="8" presStyleCnt="11"/>
      <dgm:spPr/>
    </dgm:pt>
    <dgm:pt modelId="{31FAC394-90AD-4083-8485-ABF1A0A6E5B9}" type="pres">
      <dgm:prSet presAssocID="{74DB9122-D3B2-4091-95A4-46F54EFF7F41}" presName="root2" presStyleCnt="0"/>
      <dgm:spPr/>
    </dgm:pt>
    <dgm:pt modelId="{9BA9CC29-7501-433D-9CCB-0D6B03171A27}" type="pres">
      <dgm:prSet presAssocID="{74DB9122-D3B2-4091-95A4-46F54EFF7F41}" presName="LevelTwoTextNode" presStyleLbl="node3" presStyleIdx="8" presStyleCnt="11" custLinFactNeighborX="-2590" custLinFactNeighborY="-952">
        <dgm:presLayoutVars>
          <dgm:chPref val="3"/>
        </dgm:presLayoutVars>
      </dgm:prSet>
      <dgm:spPr/>
    </dgm:pt>
    <dgm:pt modelId="{56506356-A835-42AE-9F28-8568B7468143}" type="pres">
      <dgm:prSet presAssocID="{74DB9122-D3B2-4091-95A4-46F54EFF7F41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9" presStyleCnt="11"/>
      <dgm:spPr/>
    </dgm:pt>
    <dgm:pt modelId="{1C5286A2-C790-4B73-8883-F98C2E56373D}" type="pres">
      <dgm:prSet presAssocID="{2D60CAA9-34BA-4E7E-97B9-5CAF2A03ABF7}" presName="connTx" presStyleLbl="parChTrans1D3" presStyleIdx="9" presStyleCnt="11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9" presStyleCnt="11" custLinFactNeighborX="-2590" custLinFactNeighborY="-952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10" presStyleCnt="11"/>
      <dgm:spPr/>
    </dgm:pt>
    <dgm:pt modelId="{B2701B3B-F1C5-499B-A8E4-9316C0D34AE8}" type="pres">
      <dgm:prSet presAssocID="{89BF19C2-4546-44EA-85B6-0E712F3610D7}" presName="connTx" presStyleLbl="parChTrans1D3" presStyleIdx="10" presStyleCnt="11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10" presStyleCnt="11" custLinFactNeighborX="-2590" custLinFactNeighborY="-952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</dgm:ptLst>
  <dgm:cxnLst>
    <dgm:cxn modelId="{D0F98907-D476-4A4C-9714-80336930DCE6}" type="presOf" srcId="{9441FF3F-C394-43E3-95A0-0014CEE55C19}" destId="{A05FB9DB-8755-4ADD-899D-EC2C202507CC}" srcOrd="1" destOrd="0" presId="urn:microsoft.com/office/officeart/2005/8/layout/hierarchy2"/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F745FB17-FCA1-48F5-B16E-FCDADA673BC4}" type="presOf" srcId="{F889B0F4-0C22-4CBE-B312-0848DF50CA5C}" destId="{C75D79B8-67BF-4904-8914-E0A23181BFAE}" srcOrd="0" destOrd="0" presId="urn:microsoft.com/office/officeart/2005/8/layout/hierarchy2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5A603023-C66B-4575-9FF0-0CC4EB5A8299}" type="presOf" srcId="{76ADE617-1F4A-4A00-9093-CCA48BAFEDA7}" destId="{E1F73475-D636-4D7A-945B-80BB20244334}" srcOrd="1" destOrd="0" presId="urn:microsoft.com/office/officeart/2005/8/layout/hierarchy2"/>
    <dgm:cxn modelId="{332D1727-D365-4FEA-8CEA-0667E8D2B9D6}" type="presOf" srcId="{24E9822F-1F3F-4282-B5E9-8B88376FDA89}" destId="{97D99FD1-8842-4C9A-851C-20A1A9EACCCA}" srcOrd="0" destOrd="0" presId="urn:microsoft.com/office/officeart/2005/8/layout/hierarchy2"/>
    <dgm:cxn modelId="{2195792A-08BE-40D1-A753-00C08954045B}" type="presOf" srcId="{D47912ED-E69A-4193-9129-1E0D4C183939}" destId="{9A633CD4-F8EB-47D3-8A19-0346A283C95E}" srcOrd="0" destOrd="0" presId="urn:microsoft.com/office/officeart/2005/8/layout/hierarchy2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AEBD583B-67A0-4967-955B-3A5672685685}" srcId="{F889B0F4-0C22-4CBE-B312-0848DF50CA5C}" destId="{9AA1DB2F-0533-4B49-8CAC-C30F66AA04CA}" srcOrd="0" destOrd="0" parTransId="{9441FF3F-C394-43E3-95A0-0014CEE55C19}" sibTransId="{682D439E-A5A6-4FB8-B103-2F04CA7FE171}"/>
    <dgm:cxn modelId="{6EA6163C-C5AC-4CF0-A6A5-6E55682D4F12}" type="presOf" srcId="{AD8B7DD9-BCB9-438A-9050-BD37FBEF40F1}" destId="{214A3748-657D-4D63-8DC1-729E1213BA95}" srcOrd="0" destOrd="0" presId="urn:microsoft.com/office/officeart/2005/8/layout/hierarchy2"/>
    <dgm:cxn modelId="{D04D2240-FF7A-43CC-9468-820BFBA5261F}" srcId="{E2BDAF4E-AB2A-43EF-B99E-8FC402C36E85}" destId="{9A202CAD-248C-4716-BDFF-697AB96517E2}" srcOrd="0" destOrd="0" parTransId="{9AE9E0C5-20F1-450F-B588-C4451B72BE9F}" sibTransId="{2E20FF58-E1A8-4B7C-8F45-93ED5B9A0F00}"/>
    <dgm:cxn modelId="{A87ACF60-B6A0-433A-84D0-2DAC4D07D7A1}" srcId="{13B4B945-2571-42A4-B29E-580B2F6D03AB}" destId="{FA959EE2-1142-42F1-A99B-BCEF0DA99B79}" srcOrd="3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19A79446-F233-40C6-8E6F-1849F6A42E6B}" srcId="{13B4B945-2571-42A4-B29E-580B2F6D03AB}" destId="{74DB9122-D3B2-4091-95A4-46F54EFF7F41}" srcOrd="1" destOrd="0" parTransId="{AD8B7DD9-BCB9-438A-9050-BD37FBEF40F1}" sibTransId="{030A74CF-0F82-4581-839B-19E95A682380}"/>
    <dgm:cxn modelId="{12D1FB46-3596-438F-B43D-591AF336904F}" type="presOf" srcId="{76ADE617-1F4A-4A00-9093-CCA48BAFEDA7}" destId="{6E920E4F-CDA2-4486-B606-4EB43E565F68}" srcOrd="0" destOrd="0" presId="urn:microsoft.com/office/officeart/2005/8/layout/hierarchy2"/>
    <dgm:cxn modelId="{21BE5848-C213-4A3C-B7B0-AFA5BA79856B}" type="presOf" srcId="{B04E627A-D1D2-44C3-B5E6-933BE988116D}" destId="{4DCEAB1B-742C-40B1-B124-3C9412A33D14}" srcOrd="0" destOrd="0" presId="urn:microsoft.com/office/officeart/2005/8/layout/hierarchy2"/>
    <dgm:cxn modelId="{81267E48-DC08-4C43-BC0E-731A2F5CA54B}" type="presOf" srcId="{1FECF7E7-390A-4014-97CD-B0B6CD7B845B}" destId="{8D49E0EA-8314-4428-AA3A-4CCB1ED6ED3C}" srcOrd="0" destOrd="0" presId="urn:microsoft.com/office/officeart/2005/8/layout/hierarchy2"/>
    <dgm:cxn modelId="{B239CE69-194A-423C-8024-77E409945E6D}" type="presOf" srcId="{2A4BB7C3-791F-4520-8953-104C18351559}" destId="{E5854EE2-7F23-41A1-8D19-B44CF92141D9}" srcOrd="0" destOrd="0" presId="urn:microsoft.com/office/officeart/2005/8/layout/hierarchy2"/>
    <dgm:cxn modelId="{15951071-47A7-4678-A3D7-54FB2735F512}" type="presOf" srcId="{2A4BB7C3-791F-4520-8953-104C18351559}" destId="{18A3075F-1DFD-4758-B1D7-69D9A562ECF3}" srcOrd="1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481A0853-0DD8-4EC0-AC90-A6F5EA076D2A}" type="presOf" srcId="{F44CEE6F-2C3C-49E9-989D-6FBAD0183F4D}" destId="{B38BFFE3-546E-4995-B6FF-14FEBA1D14A7}" srcOrd="0" destOrd="0" presId="urn:microsoft.com/office/officeart/2005/8/layout/hierarchy2"/>
    <dgm:cxn modelId="{2DE53253-8212-4C2D-9A87-D931596E4AC0}" type="presOf" srcId="{D2515A8C-57EC-4D2C-B6D4-2448E542231B}" destId="{824D8C86-A44F-48DD-80BD-324608267796}" srcOrd="1" destOrd="0" presId="urn:microsoft.com/office/officeart/2005/8/layout/hierarchy2"/>
    <dgm:cxn modelId="{29455C73-F3FC-447C-B59E-FD57BF983451}" type="presOf" srcId="{7DCB6486-F6A2-44A1-BED4-34ACBBE8A536}" destId="{34E7A9B9-1756-4919-8932-46E0C7E9260C}" srcOrd="1" destOrd="0" presId="urn:microsoft.com/office/officeart/2005/8/layout/hierarchy2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188B7657-A127-4457-BCF8-ED21ED62B192}" type="presOf" srcId="{D47912ED-E69A-4193-9129-1E0D4C183939}" destId="{B5ADB05D-F030-4011-B7B5-4D6D3DF257E5}" srcOrd="1" destOrd="0" presId="urn:microsoft.com/office/officeart/2005/8/layout/hierarchy2"/>
    <dgm:cxn modelId="{4FBE5579-5E08-45EF-9980-AAD50A1743E3}" srcId="{5E11F3CF-B4DF-476C-ACEE-63C5C6127CCE}" destId="{3861423A-4DC9-489C-AE8C-34E9125D2046}" srcOrd="0" destOrd="0" parTransId="{F44CEE6F-2C3C-49E9-989D-6FBAD0183F4D}" sibTransId="{8298B536-7815-4E88-B35E-4C4BC4A21DBF}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CA3FF689-945A-4D9D-B465-694423825387}" type="presOf" srcId="{184F23D8-5D0E-41E2-B13D-FDD5F321ABE2}" destId="{92B162B8-D83F-46F0-AC04-A697EE50FBD0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4C09C097-9B98-47FC-B4EB-5A7D833E829D}" type="presOf" srcId="{E2BDAF4E-AB2A-43EF-B99E-8FC402C36E85}" destId="{D9A95E16-EFFB-4C5D-9186-A33EBEF1B645}" srcOrd="0" destOrd="0" presId="urn:microsoft.com/office/officeart/2005/8/layout/hierarchy2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16DB8AA0-DFD4-4632-B2A8-8726E9C6E54F}" srcId="{F889B0F4-0C22-4CBE-B312-0848DF50CA5C}" destId="{EFEF75CE-A5DE-41BC-BB0A-AAF6CF0BD7F6}" srcOrd="2" destOrd="0" parTransId="{389ABB6A-559D-4DD5-801F-B27F4C590618}" sibTransId="{D0BD9F19-CBDE-4009-A857-3D928A3714D2}"/>
    <dgm:cxn modelId="{2D8931A1-4440-4726-B072-A1160298FCA3}" srcId="{EDAD35CA-5191-4BD4-AF45-C92036793665}" destId="{F889B0F4-0C22-4CBE-B312-0848DF50CA5C}" srcOrd="3" destOrd="0" parTransId="{24E9822F-1F3F-4282-B5E9-8B88376FDA89}" sibTransId="{F3075830-3057-4F6A-B00D-E7E649D283D3}"/>
    <dgm:cxn modelId="{C6D2F2A5-C0A3-4BB4-83BC-74E0E668E8CC}" type="presOf" srcId="{7DCB6486-F6A2-44A1-BED4-34ACBBE8A536}" destId="{CCD68132-BB30-49E5-AE71-305878D64824}" srcOrd="0" destOrd="0" presId="urn:microsoft.com/office/officeart/2005/8/layout/hierarchy2"/>
    <dgm:cxn modelId="{7FF135A8-97DF-4E9A-8C5D-F9261B72595A}" srcId="{EDAD35CA-5191-4BD4-AF45-C92036793665}" destId="{E2BDAF4E-AB2A-43EF-B99E-8FC402C36E85}" srcOrd="2" destOrd="0" parTransId="{D47912ED-E69A-4193-9129-1E0D4C183939}" sibTransId="{5A263A8C-7774-415B-AD56-9B774ECE2B25}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25B8F0AD-7DA0-436C-AB11-7F9FFD9AD5A2}" type="presOf" srcId="{389ABB6A-559D-4DD5-801F-B27F4C590618}" destId="{099E4CA1-FA75-4F0E-81D0-5B5D33C450E9}" srcOrd="0" destOrd="0" presId="urn:microsoft.com/office/officeart/2005/8/layout/hierarchy2"/>
    <dgm:cxn modelId="{8C5C3CAE-11D2-4CD9-A319-9A4C400E3495}" type="presOf" srcId="{389ABB6A-559D-4DD5-801F-B27F4C590618}" destId="{8178222C-0AD0-41EA-B360-1AC4DD1C5013}" srcOrd="1" destOrd="0" presId="urn:microsoft.com/office/officeart/2005/8/layout/hierarchy2"/>
    <dgm:cxn modelId="{9F3410B1-43FE-46CD-A23D-55D927EF7EA9}" type="presOf" srcId="{EFEF75CE-A5DE-41BC-BB0A-AAF6CF0BD7F6}" destId="{CB76249D-3BAE-4130-BBE5-FBF5919C22DA}" srcOrd="0" destOrd="0" presId="urn:microsoft.com/office/officeart/2005/8/layout/hierarchy2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B34234BB-398B-470A-8C33-2F65056AD5A3}" type="presOf" srcId="{5E11F3CF-B4DF-476C-ACEE-63C5C6127CCE}" destId="{10A9CC70-7E08-47D7-9DF8-3F77C1EB5032}" srcOrd="0" destOrd="0" presId="urn:microsoft.com/office/officeart/2005/8/layout/hierarchy2"/>
    <dgm:cxn modelId="{9B6FC4BC-2924-48EE-AEB4-B4DF042D0B1D}" srcId="{EDAD35CA-5191-4BD4-AF45-C92036793665}" destId="{13B4B945-2571-42A4-B29E-580B2F6D03AB}" srcOrd="4" destOrd="0" parTransId="{D05DE39D-B67F-4503-847D-0DC1876BC0DC}" sibTransId="{3FDCA657-D369-4E46-8BE9-A7E37E92FEFA}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C60B6FBF-1154-4CC6-BED9-4ADFF1AB1187}" type="presOf" srcId="{9AE9E0C5-20F1-450F-B588-C4451B72BE9F}" destId="{1C75592D-0442-4FB6-8C0A-AB674BA0A542}" srcOrd="0" destOrd="0" presId="urn:microsoft.com/office/officeart/2005/8/layout/hierarchy2"/>
    <dgm:cxn modelId="{3E16BFC0-C895-4BE2-A8CF-16A61DFA4872}" type="presOf" srcId="{AD8B7DD9-BCB9-438A-9050-BD37FBEF40F1}" destId="{E07ACB7B-73D9-498E-A4DB-E55145DB0556}" srcOrd="1" destOrd="0" presId="urn:microsoft.com/office/officeart/2005/8/layout/hierarchy2"/>
    <dgm:cxn modelId="{712630C3-8640-4613-9A1E-DE980D19B65D}" srcId="{F889B0F4-0C22-4CBE-B312-0848DF50CA5C}" destId="{B04E627A-D1D2-44C3-B5E6-933BE988116D}" srcOrd="1" destOrd="0" parTransId="{7DCB6486-F6A2-44A1-BED4-34ACBBE8A536}" sibTransId="{91CE76FE-A414-408F-A01F-BF3512C495DE}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420BBFC7-5102-48EF-AAC8-C86DFCCBAAB3}" srcId="{EDAD35CA-5191-4BD4-AF45-C92036793665}" destId="{5E11F3CF-B4DF-476C-ACEE-63C5C6127CCE}" srcOrd="1" destOrd="0" parTransId="{76ADE617-1F4A-4A00-9093-CCA48BAFEDA7}" sibTransId="{2C6156E0-6940-4E21-9B9C-98ED59CEAA08}"/>
    <dgm:cxn modelId="{B08D93CA-EC2F-48A9-B3F1-989056F48FBC}" type="presOf" srcId="{F44CEE6F-2C3C-49E9-989D-6FBAD0183F4D}" destId="{41B77EFB-DD8D-45AA-9C0D-9D726E7D9C04}" srcOrd="1" destOrd="0" presId="urn:microsoft.com/office/officeart/2005/8/layout/hierarchy2"/>
    <dgm:cxn modelId="{1A3508D3-EC31-484C-AC17-06CBBE0AA8DD}" type="presOf" srcId="{9AE9E0C5-20F1-450F-B588-C4451B72BE9F}" destId="{22FD5A11-219A-4436-AFD8-7B0D810F471E}" srcOrd="1" destOrd="0" presId="urn:microsoft.com/office/officeart/2005/8/layout/hierarchy2"/>
    <dgm:cxn modelId="{D237B9D3-978D-46A7-A708-A0B328F3466E}" srcId="{13B4B945-2571-42A4-B29E-580B2F6D03AB}" destId="{FAD291CE-2418-4918-843A-E16A077230D6}" srcOrd="2" destOrd="0" parTransId="{2D60CAA9-34BA-4E7E-97B9-5CAF2A03ABF7}" sibTransId="{8F88312D-07A8-4E13-9555-502E89753113}"/>
    <dgm:cxn modelId="{FF9D25D6-B130-49F8-94BA-F1FFAB0305CE}" type="presOf" srcId="{3861423A-4DC9-489C-AE8C-34E9125D2046}" destId="{52D0533B-D696-4819-86F4-11CE1590F981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29DA6DDD-DB5E-4648-AF83-3C58D088627D}" type="presOf" srcId="{9A202CAD-248C-4716-BDFF-697AB96517E2}" destId="{F4FB4A4A-70D0-4CC2-B013-752F1F77DC96}" srcOrd="0" destOrd="0" presId="urn:microsoft.com/office/officeart/2005/8/layout/hierarchy2"/>
    <dgm:cxn modelId="{915897E2-BB0A-4CD3-9265-F5088D24A514}" type="presOf" srcId="{9441FF3F-C394-43E3-95A0-0014CEE55C19}" destId="{222D2530-B665-40DB-9BB3-02900C494895}" srcOrd="0" destOrd="0" presId="urn:microsoft.com/office/officeart/2005/8/layout/hierarchy2"/>
    <dgm:cxn modelId="{BAA39CE3-F898-4EE8-986F-7BE1EC19B78A}" srcId="{E2BDAF4E-AB2A-43EF-B99E-8FC402C36E85}" destId="{184F23D8-5D0E-41E2-B13D-FDD5F321ABE2}" srcOrd="1" destOrd="0" parTransId="{2A4BB7C3-791F-4520-8953-104C18351559}" sibTransId="{6DFF6188-39A7-44BA-B92B-0A1C1866B1CB}"/>
    <dgm:cxn modelId="{3C9672EE-CA82-4096-9371-BB07A9153D68}" srcId="{13B4B945-2571-42A4-B29E-580B2F6D03AB}" destId="{1FECF7E7-390A-4014-97CD-B0B6CD7B845B}" srcOrd="0" destOrd="0" parTransId="{D2515A8C-57EC-4D2C-B6D4-2448E542231B}" sibTransId="{4D529C2F-220F-4948-8923-E29EB0B2FDC5}"/>
    <dgm:cxn modelId="{55FA8BF1-F70E-41FD-A6D3-066778ABF94D}" type="presOf" srcId="{D2515A8C-57EC-4D2C-B6D4-2448E542231B}" destId="{64C84B2F-2927-4C00-9823-42019BAD511B}" srcOrd="0" destOrd="0" presId="urn:microsoft.com/office/officeart/2005/8/layout/hierarchy2"/>
    <dgm:cxn modelId="{A3911CF3-4971-4E7B-A658-5CA6695DB027}" type="presOf" srcId="{24E9822F-1F3F-4282-B5E9-8B88376FDA89}" destId="{3B905C71-4CF9-4CDE-9EFD-A6A7AD174184}" srcOrd="1" destOrd="0" presId="urn:microsoft.com/office/officeart/2005/8/layout/hierarchy2"/>
    <dgm:cxn modelId="{AD6B35F4-0AB3-48F5-B909-FE425A99FA25}" type="presOf" srcId="{74DB9122-D3B2-4091-95A4-46F54EFF7F41}" destId="{9BA9CC29-7501-433D-9CCB-0D6B03171A27}" srcOrd="0" destOrd="0" presId="urn:microsoft.com/office/officeart/2005/8/layout/hierarchy2"/>
    <dgm:cxn modelId="{F8D553FB-FF83-4743-A4A1-A98CF83D867D}" type="presOf" srcId="{9AA1DB2F-0533-4B49-8CAC-C30F66AA04CA}" destId="{D1000099-80EF-41CE-8A76-0B63EE9981B4}" srcOrd="0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AD524C58-AA8C-43CF-B079-101F3DF6B170}" type="presParOf" srcId="{A7DA32AE-5EB1-4173-B6E0-0C04957FC842}" destId="{6E920E4F-CDA2-4486-B606-4EB43E565F68}" srcOrd="2" destOrd="0" presId="urn:microsoft.com/office/officeart/2005/8/layout/hierarchy2"/>
    <dgm:cxn modelId="{2F14AC88-6594-45E0-A522-978CBA33B5CA}" type="presParOf" srcId="{6E920E4F-CDA2-4486-B606-4EB43E565F68}" destId="{E1F73475-D636-4D7A-945B-80BB20244334}" srcOrd="0" destOrd="0" presId="urn:microsoft.com/office/officeart/2005/8/layout/hierarchy2"/>
    <dgm:cxn modelId="{E003ACD3-1100-4BE7-A100-0CD6FDE6B2C1}" type="presParOf" srcId="{A7DA32AE-5EB1-4173-B6E0-0C04957FC842}" destId="{750C7CDF-9B2B-4CA1-A39D-C8C92D65CA9F}" srcOrd="3" destOrd="0" presId="urn:microsoft.com/office/officeart/2005/8/layout/hierarchy2"/>
    <dgm:cxn modelId="{5F563977-5BFD-4415-9812-D2FAFDBFD188}" type="presParOf" srcId="{750C7CDF-9B2B-4CA1-A39D-C8C92D65CA9F}" destId="{10A9CC70-7E08-47D7-9DF8-3F77C1EB5032}" srcOrd="0" destOrd="0" presId="urn:microsoft.com/office/officeart/2005/8/layout/hierarchy2"/>
    <dgm:cxn modelId="{4BF35804-51EF-4238-B6D8-4EAF06A44910}" type="presParOf" srcId="{750C7CDF-9B2B-4CA1-A39D-C8C92D65CA9F}" destId="{F4F8FA51-B27E-4EE7-909E-AB2B569998EC}" srcOrd="1" destOrd="0" presId="urn:microsoft.com/office/officeart/2005/8/layout/hierarchy2"/>
    <dgm:cxn modelId="{DBA5140C-8D54-4687-B717-9781D9383171}" type="presParOf" srcId="{F4F8FA51-B27E-4EE7-909E-AB2B569998EC}" destId="{B38BFFE3-546E-4995-B6FF-14FEBA1D14A7}" srcOrd="0" destOrd="0" presId="urn:microsoft.com/office/officeart/2005/8/layout/hierarchy2"/>
    <dgm:cxn modelId="{04E1643D-6CC2-4930-854F-4EAFDA8BE032}" type="presParOf" srcId="{B38BFFE3-546E-4995-B6FF-14FEBA1D14A7}" destId="{41B77EFB-DD8D-45AA-9C0D-9D726E7D9C04}" srcOrd="0" destOrd="0" presId="urn:microsoft.com/office/officeart/2005/8/layout/hierarchy2"/>
    <dgm:cxn modelId="{90208F02-B520-49EA-80C8-D08CD0F39D35}" type="presParOf" srcId="{F4F8FA51-B27E-4EE7-909E-AB2B569998EC}" destId="{1574BE6E-A732-4F55-AC2C-D4768526D381}" srcOrd="1" destOrd="0" presId="urn:microsoft.com/office/officeart/2005/8/layout/hierarchy2"/>
    <dgm:cxn modelId="{B6973799-46A5-41ED-9A8E-5994E5092759}" type="presParOf" srcId="{1574BE6E-A732-4F55-AC2C-D4768526D381}" destId="{52D0533B-D696-4819-86F4-11CE1590F981}" srcOrd="0" destOrd="0" presId="urn:microsoft.com/office/officeart/2005/8/layout/hierarchy2"/>
    <dgm:cxn modelId="{57D09620-3513-49E0-9B32-E85280CE6764}" type="presParOf" srcId="{1574BE6E-A732-4F55-AC2C-D4768526D381}" destId="{6409166F-9E73-49CA-93CF-1E37367EA6B6}" srcOrd="1" destOrd="0" presId="urn:microsoft.com/office/officeart/2005/8/layout/hierarchy2"/>
    <dgm:cxn modelId="{F2DBCB99-4203-4310-8345-CF4E74DBF5A0}" type="presParOf" srcId="{A7DA32AE-5EB1-4173-B6E0-0C04957FC842}" destId="{9A633CD4-F8EB-47D3-8A19-0346A283C95E}" srcOrd="4" destOrd="0" presId="urn:microsoft.com/office/officeart/2005/8/layout/hierarchy2"/>
    <dgm:cxn modelId="{D8EAF17D-37B6-4378-84D5-8BA4D70A7495}" type="presParOf" srcId="{9A633CD4-F8EB-47D3-8A19-0346A283C95E}" destId="{B5ADB05D-F030-4011-B7B5-4D6D3DF257E5}" srcOrd="0" destOrd="0" presId="urn:microsoft.com/office/officeart/2005/8/layout/hierarchy2"/>
    <dgm:cxn modelId="{93514027-525A-417E-90D0-F70ACAE42A4A}" type="presParOf" srcId="{A7DA32AE-5EB1-4173-B6E0-0C04957FC842}" destId="{A4C35639-0BA7-40E3-BC64-99A395DE7E0B}" srcOrd="5" destOrd="0" presId="urn:microsoft.com/office/officeart/2005/8/layout/hierarchy2"/>
    <dgm:cxn modelId="{43E6F898-AAB0-4101-85E6-5D5CD49C8B5B}" type="presParOf" srcId="{A4C35639-0BA7-40E3-BC64-99A395DE7E0B}" destId="{D9A95E16-EFFB-4C5D-9186-A33EBEF1B645}" srcOrd="0" destOrd="0" presId="urn:microsoft.com/office/officeart/2005/8/layout/hierarchy2"/>
    <dgm:cxn modelId="{68111F27-D2B0-49B3-B25A-3BA6BD25DA97}" type="presParOf" srcId="{A4C35639-0BA7-40E3-BC64-99A395DE7E0B}" destId="{802027F1-8725-41CA-82E2-3107DD512A22}" srcOrd="1" destOrd="0" presId="urn:microsoft.com/office/officeart/2005/8/layout/hierarchy2"/>
    <dgm:cxn modelId="{2B6B1103-461D-4BDE-BCAB-B239B4762B5F}" type="presParOf" srcId="{802027F1-8725-41CA-82E2-3107DD512A22}" destId="{1C75592D-0442-4FB6-8C0A-AB674BA0A542}" srcOrd="0" destOrd="0" presId="urn:microsoft.com/office/officeart/2005/8/layout/hierarchy2"/>
    <dgm:cxn modelId="{8C0A242C-4A6E-4142-9200-646B5B372FD5}" type="presParOf" srcId="{1C75592D-0442-4FB6-8C0A-AB674BA0A542}" destId="{22FD5A11-219A-4436-AFD8-7B0D810F471E}" srcOrd="0" destOrd="0" presId="urn:microsoft.com/office/officeart/2005/8/layout/hierarchy2"/>
    <dgm:cxn modelId="{A65C3A38-3617-4210-ADAE-1D7E21839986}" type="presParOf" srcId="{802027F1-8725-41CA-82E2-3107DD512A22}" destId="{5332D232-8DA6-40F7-8EB8-2133E8B7EF95}" srcOrd="1" destOrd="0" presId="urn:microsoft.com/office/officeart/2005/8/layout/hierarchy2"/>
    <dgm:cxn modelId="{66A1CF53-B0C6-43B5-A617-92C022E2BEBB}" type="presParOf" srcId="{5332D232-8DA6-40F7-8EB8-2133E8B7EF95}" destId="{F4FB4A4A-70D0-4CC2-B013-752F1F77DC96}" srcOrd="0" destOrd="0" presId="urn:microsoft.com/office/officeart/2005/8/layout/hierarchy2"/>
    <dgm:cxn modelId="{10D459AB-0905-4CE0-912F-2D99CF6BC578}" type="presParOf" srcId="{5332D232-8DA6-40F7-8EB8-2133E8B7EF95}" destId="{2105B7CE-B91D-4034-A761-A05C1FAC2409}" srcOrd="1" destOrd="0" presId="urn:microsoft.com/office/officeart/2005/8/layout/hierarchy2"/>
    <dgm:cxn modelId="{229FE2DF-9B84-424E-9454-9DEB153766DE}" type="presParOf" srcId="{802027F1-8725-41CA-82E2-3107DD512A22}" destId="{E5854EE2-7F23-41A1-8D19-B44CF92141D9}" srcOrd="2" destOrd="0" presId="urn:microsoft.com/office/officeart/2005/8/layout/hierarchy2"/>
    <dgm:cxn modelId="{EE0CA6BA-90DF-474E-992B-6221E015F0AC}" type="presParOf" srcId="{E5854EE2-7F23-41A1-8D19-B44CF92141D9}" destId="{18A3075F-1DFD-4758-B1D7-69D9A562ECF3}" srcOrd="0" destOrd="0" presId="urn:microsoft.com/office/officeart/2005/8/layout/hierarchy2"/>
    <dgm:cxn modelId="{AF2CAD8F-B892-4129-86F7-A4C3AD8CD595}" type="presParOf" srcId="{802027F1-8725-41CA-82E2-3107DD512A22}" destId="{917F958A-9880-4CEA-93A8-E0FDFAAB8B07}" srcOrd="3" destOrd="0" presId="urn:microsoft.com/office/officeart/2005/8/layout/hierarchy2"/>
    <dgm:cxn modelId="{560F8E57-0940-499C-B471-C3229272533B}" type="presParOf" srcId="{917F958A-9880-4CEA-93A8-E0FDFAAB8B07}" destId="{92B162B8-D83F-46F0-AC04-A697EE50FBD0}" srcOrd="0" destOrd="0" presId="urn:microsoft.com/office/officeart/2005/8/layout/hierarchy2"/>
    <dgm:cxn modelId="{3B6A214D-4AC8-4107-A131-36BB7738F572}" type="presParOf" srcId="{917F958A-9880-4CEA-93A8-E0FDFAAB8B07}" destId="{DBF3112B-3715-478F-8E2A-1530B13A6E48}" srcOrd="1" destOrd="0" presId="urn:microsoft.com/office/officeart/2005/8/layout/hierarchy2"/>
    <dgm:cxn modelId="{9CEA9CC2-E6FF-4F19-A27C-6482DBA6A7A3}" type="presParOf" srcId="{A7DA32AE-5EB1-4173-B6E0-0C04957FC842}" destId="{97D99FD1-8842-4C9A-851C-20A1A9EACCCA}" srcOrd="6" destOrd="0" presId="urn:microsoft.com/office/officeart/2005/8/layout/hierarchy2"/>
    <dgm:cxn modelId="{53343D1A-1A57-455B-AB03-ECAC93527B45}" type="presParOf" srcId="{97D99FD1-8842-4C9A-851C-20A1A9EACCCA}" destId="{3B905C71-4CF9-4CDE-9EFD-A6A7AD174184}" srcOrd="0" destOrd="0" presId="urn:microsoft.com/office/officeart/2005/8/layout/hierarchy2"/>
    <dgm:cxn modelId="{31CE27B8-845C-478C-A4D1-5F2E19C0CECF}" type="presParOf" srcId="{A7DA32AE-5EB1-4173-B6E0-0C04957FC842}" destId="{FB34D84C-1926-4B5A-88E4-C5C222761198}" srcOrd="7" destOrd="0" presId="urn:microsoft.com/office/officeart/2005/8/layout/hierarchy2"/>
    <dgm:cxn modelId="{EDFF06EF-D90E-43CD-A587-7FC16BF788CC}" type="presParOf" srcId="{FB34D84C-1926-4B5A-88E4-C5C222761198}" destId="{C75D79B8-67BF-4904-8914-E0A23181BFAE}" srcOrd="0" destOrd="0" presId="urn:microsoft.com/office/officeart/2005/8/layout/hierarchy2"/>
    <dgm:cxn modelId="{4205E8FB-C063-4451-8493-7182520FE364}" type="presParOf" srcId="{FB34D84C-1926-4B5A-88E4-C5C222761198}" destId="{64167AA0-7563-4326-91A6-CD2C11D8A06F}" srcOrd="1" destOrd="0" presId="urn:microsoft.com/office/officeart/2005/8/layout/hierarchy2"/>
    <dgm:cxn modelId="{3692CF9C-0CE7-4BA4-9356-F210A76A9F06}" type="presParOf" srcId="{64167AA0-7563-4326-91A6-CD2C11D8A06F}" destId="{222D2530-B665-40DB-9BB3-02900C494895}" srcOrd="0" destOrd="0" presId="urn:microsoft.com/office/officeart/2005/8/layout/hierarchy2"/>
    <dgm:cxn modelId="{AA07B5AF-A72C-47D8-A3F0-A1DF76719B79}" type="presParOf" srcId="{222D2530-B665-40DB-9BB3-02900C494895}" destId="{A05FB9DB-8755-4ADD-899D-EC2C202507CC}" srcOrd="0" destOrd="0" presId="urn:microsoft.com/office/officeart/2005/8/layout/hierarchy2"/>
    <dgm:cxn modelId="{FC788DF5-F243-4A06-A390-222E6FC14A61}" type="presParOf" srcId="{64167AA0-7563-4326-91A6-CD2C11D8A06F}" destId="{CF008CA8-7648-4B52-8E33-5FF0C804B9D2}" srcOrd="1" destOrd="0" presId="urn:microsoft.com/office/officeart/2005/8/layout/hierarchy2"/>
    <dgm:cxn modelId="{712E53B6-132D-4AF2-9FA9-6071DAC6E4F4}" type="presParOf" srcId="{CF008CA8-7648-4B52-8E33-5FF0C804B9D2}" destId="{D1000099-80EF-41CE-8A76-0B63EE9981B4}" srcOrd="0" destOrd="0" presId="urn:microsoft.com/office/officeart/2005/8/layout/hierarchy2"/>
    <dgm:cxn modelId="{F8ABD0BE-A2EE-473D-8F0B-08C53C312859}" type="presParOf" srcId="{CF008CA8-7648-4B52-8E33-5FF0C804B9D2}" destId="{7BAF3D12-07DB-434E-972F-D216C050757B}" srcOrd="1" destOrd="0" presId="urn:microsoft.com/office/officeart/2005/8/layout/hierarchy2"/>
    <dgm:cxn modelId="{92999A86-FC7D-40D1-BBAE-EE177EEF452D}" type="presParOf" srcId="{64167AA0-7563-4326-91A6-CD2C11D8A06F}" destId="{CCD68132-BB30-49E5-AE71-305878D64824}" srcOrd="2" destOrd="0" presId="urn:microsoft.com/office/officeart/2005/8/layout/hierarchy2"/>
    <dgm:cxn modelId="{10E25039-A793-4F96-80CA-9DBA4373D40F}" type="presParOf" srcId="{CCD68132-BB30-49E5-AE71-305878D64824}" destId="{34E7A9B9-1756-4919-8932-46E0C7E9260C}" srcOrd="0" destOrd="0" presId="urn:microsoft.com/office/officeart/2005/8/layout/hierarchy2"/>
    <dgm:cxn modelId="{89D3E75D-1EA3-4DBB-96BE-4EC946FD13F3}" type="presParOf" srcId="{64167AA0-7563-4326-91A6-CD2C11D8A06F}" destId="{1E4904A2-6D0B-466A-94DF-BE69306A1B18}" srcOrd="3" destOrd="0" presId="urn:microsoft.com/office/officeart/2005/8/layout/hierarchy2"/>
    <dgm:cxn modelId="{153AE052-402C-4F05-BDEA-F835FB956DA9}" type="presParOf" srcId="{1E4904A2-6D0B-466A-94DF-BE69306A1B18}" destId="{4DCEAB1B-742C-40B1-B124-3C9412A33D14}" srcOrd="0" destOrd="0" presId="urn:microsoft.com/office/officeart/2005/8/layout/hierarchy2"/>
    <dgm:cxn modelId="{6232FE54-F500-4CAD-A47F-5C182BE4C1EF}" type="presParOf" srcId="{1E4904A2-6D0B-466A-94DF-BE69306A1B18}" destId="{77EA3810-BF88-4DF5-9C27-2D2BDAFA331D}" srcOrd="1" destOrd="0" presId="urn:microsoft.com/office/officeart/2005/8/layout/hierarchy2"/>
    <dgm:cxn modelId="{361A5F46-DF18-4B73-83B6-B5146CB78712}" type="presParOf" srcId="{64167AA0-7563-4326-91A6-CD2C11D8A06F}" destId="{099E4CA1-FA75-4F0E-81D0-5B5D33C450E9}" srcOrd="4" destOrd="0" presId="urn:microsoft.com/office/officeart/2005/8/layout/hierarchy2"/>
    <dgm:cxn modelId="{8815FAB1-4763-45A4-A377-15A20DD011F1}" type="presParOf" srcId="{099E4CA1-FA75-4F0E-81D0-5B5D33C450E9}" destId="{8178222C-0AD0-41EA-B360-1AC4DD1C5013}" srcOrd="0" destOrd="0" presId="urn:microsoft.com/office/officeart/2005/8/layout/hierarchy2"/>
    <dgm:cxn modelId="{2F7F93B3-C013-4007-A9CE-824EA187C498}" type="presParOf" srcId="{64167AA0-7563-4326-91A6-CD2C11D8A06F}" destId="{FBD4646E-24CD-44A9-8F57-EC8B289148B4}" srcOrd="5" destOrd="0" presId="urn:microsoft.com/office/officeart/2005/8/layout/hierarchy2"/>
    <dgm:cxn modelId="{FA3C7E82-E246-4905-A76D-416F80F07B1A}" type="presParOf" srcId="{FBD4646E-24CD-44A9-8F57-EC8B289148B4}" destId="{CB76249D-3BAE-4130-BBE5-FBF5919C22DA}" srcOrd="0" destOrd="0" presId="urn:microsoft.com/office/officeart/2005/8/layout/hierarchy2"/>
    <dgm:cxn modelId="{414017F3-7900-4774-9516-E175AB0CCE62}" type="presParOf" srcId="{FBD4646E-24CD-44A9-8F57-EC8B289148B4}" destId="{8FCA5B6D-DF0B-4C4A-99BC-09679D083E99}" srcOrd="1" destOrd="0" presId="urn:microsoft.com/office/officeart/2005/8/layout/hierarchy2"/>
    <dgm:cxn modelId="{DEAB0F97-361D-4EEA-BF12-CB619E03D29A}" type="presParOf" srcId="{A7DA32AE-5EB1-4173-B6E0-0C04957FC842}" destId="{BA3D464E-289D-4B82-8828-1DA7E4C84B31}" srcOrd="8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9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5A161BEA-ECE5-4D8B-B3EE-2DF04AD49320}" type="presParOf" srcId="{4409E818-1853-4A8B-9DA7-FC26013CB47A}" destId="{64C84B2F-2927-4C00-9823-42019BAD511B}" srcOrd="0" destOrd="0" presId="urn:microsoft.com/office/officeart/2005/8/layout/hierarchy2"/>
    <dgm:cxn modelId="{53A13ACF-17AC-4A4C-A461-9C7206C28E19}" type="presParOf" srcId="{64C84B2F-2927-4C00-9823-42019BAD511B}" destId="{824D8C86-A44F-48DD-80BD-324608267796}" srcOrd="0" destOrd="0" presId="urn:microsoft.com/office/officeart/2005/8/layout/hierarchy2"/>
    <dgm:cxn modelId="{7930CB5D-1779-427D-9ED6-F8972CB49343}" type="presParOf" srcId="{4409E818-1853-4A8B-9DA7-FC26013CB47A}" destId="{D3B6F9FD-6661-426A-80D4-994725BA1F0C}" srcOrd="1" destOrd="0" presId="urn:microsoft.com/office/officeart/2005/8/layout/hierarchy2"/>
    <dgm:cxn modelId="{25AD0C34-7940-4677-84F9-5B6526C65220}" type="presParOf" srcId="{D3B6F9FD-6661-426A-80D4-994725BA1F0C}" destId="{8D49E0EA-8314-4428-AA3A-4CCB1ED6ED3C}" srcOrd="0" destOrd="0" presId="urn:microsoft.com/office/officeart/2005/8/layout/hierarchy2"/>
    <dgm:cxn modelId="{5CCD2BFC-2A72-4C52-A305-BD5D728D398F}" type="presParOf" srcId="{D3B6F9FD-6661-426A-80D4-994725BA1F0C}" destId="{E02D9794-9E87-49BF-A0FB-361A0EF48A9F}" srcOrd="1" destOrd="0" presId="urn:microsoft.com/office/officeart/2005/8/layout/hierarchy2"/>
    <dgm:cxn modelId="{8296F68B-E0B3-45EA-8F1C-B93764F77C9D}" type="presParOf" srcId="{4409E818-1853-4A8B-9DA7-FC26013CB47A}" destId="{214A3748-657D-4D63-8DC1-729E1213BA95}" srcOrd="2" destOrd="0" presId="urn:microsoft.com/office/officeart/2005/8/layout/hierarchy2"/>
    <dgm:cxn modelId="{3CA3BD29-1DCA-48EC-9875-8D1AABFB01EC}" type="presParOf" srcId="{214A3748-657D-4D63-8DC1-729E1213BA95}" destId="{E07ACB7B-73D9-498E-A4DB-E55145DB0556}" srcOrd="0" destOrd="0" presId="urn:microsoft.com/office/officeart/2005/8/layout/hierarchy2"/>
    <dgm:cxn modelId="{1F98B87B-617B-4375-BB7A-C78AA2005E73}" type="presParOf" srcId="{4409E818-1853-4A8B-9DA7-FC26013CB47A}" destId="{31FAC394-90AD-4083-8485-ABF1A0A6E5B9}" srcOrd="3" destOrd="0" presId="urn:microsoft.com/office/officeart/2005/8/layout/hierarchy2"/>
    <dgm:cxn modelId="{C73160B3-2E1E-492C-B5DD-93AAFBE6F551}" type="presParOf" srcId="{31FAC394-90AD-4083-8485-ABF1A0A6E5B9}" destId="{9BA9CC29-7501-433D-9CCB-0D6B03171A27}" srcOrd="0" destOrd="0" presId="urn:microsoft.com/office/officeart/2005/8/layout/hierarchy2"/>
    <dgm:cxn modelId="{1C77E2ED-0980-41C4-B48E-8026CDBF4740}" type="presParOf" srcId="{31FAC394-90AD-4083-8485-ABF1A0A6E5B9}" destId="{56506356-A835-42AE-9F28-8568B7468143}" srcOrd="1" destOrd="0" presId="urn:microsoft.com/office/officeart/2005/8/layout/hierarchy2"/>
    <dgm:cxn modelId="{29DD20F4-1ACF-4390-9B82-DBB8048C5E52}" type="presParOf" srcId="{4409E818-1853-4A8B-9DA7-FC26013CB47A}" destId="{B9C4D3AE-B7A1-4BB8-BF5C-3BC98C3DCA8C}" srcOrd="4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5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5E4BBF3-372A-439C-ADF8-71372BB77515}" type="presParOf" srcId="{4409E818-1853-4A8B-9DA7-FC26013CB47A}" destId="{E5BC9441-1802-42F5-AB29-2028D0034922}" srcOrd="6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7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2p</a:t>
          </a:r>
          <a:r>
            <a:rPr lang="nl-NL" baseline="30000" dirty="0"/>
            <a:t>5</a:t>
          </a:r>
          <a:r>
            <a:rPr lang="nl-NL" dirty="0"/>
            <a:t>3d</a:t>
          </a:r>
          <a:r>
            <a:rPr lang="nl-NL" baseline="30000" dirty="0"/>
            <a:t>1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P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5E11F3CF-B4DF-476C-ACEE-63C5C6127CCE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endParaRPr lang="en-US" dirty="0"/>
        </a:p>
      </dgm:t>
    </dgm:pt>
    <dgm:pt modelId="{76ADE617-1F4A-4A00-9093-CCA48BAFEDA7}" type="parTrans" cxnId="{420BBFC7-5102-48EF-AAC8-C86DFCCBAAB3}">
      <dgm:prSet/>
      <dgm:spPr/>
      <dgm:t>
        <a:bodyPr/>
        <a:lstStyle/>
        <a:p>
          <a:endParaRPr lang="en-US"/>
        </a:p>
      </dgm:t>
    </dgm:pt>
    <dgm:pt modelId="{2C6156E0-6940-4E21-9B9C-98ED59CEAA08}" type="sibTrans" cxnId="{420BBFC7-5102-48EF-AAC8-C86DFCCBAAB3}">
      <dgm:prSet/>
      <dgm:spPr/>
      <dgm:t>
        <a:bodyPr/>
        <a:lstStyle/>
        <a:p>
          <a:endParaRPr lang="en-US"/>
        </a:p>
      </dgm:t>
    </dgm:pt>
    <dgm:pt modelId="{E2BDAF4E-AB2A-43EF-B99E-8FC402C36E85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endParaRPr lang="en-US" dirty="0"/>
        </a:p>
      </dgm:t>
    </dgm:pt>
    <dgm:pt modelId="{D47912ED-E69A-4193-9129-1E0D4C183939}" type="parTrans" cxnId="{7FF135A8-97DF-4E9A-8C5D-F9261B72595A}">
      <dgm:prSet/>
      <dgm:spPr/>
      <dgm:t>
        <a:bodyPr/>
        <a:lstStyle/>
        <a:p>
          <a:endParaRPr lang="en-US"/>
        </a:p>
      </dgm:t>
    </dgm:pt>
    <dgm:pt modelId="{5A263A8C-7774-415B-AD56-9B774ECE2B25}" type="sibTrans" cxnId="{7FF135A8-97DF-4E9A-8C5D-F9261B72595A}">
      <dgm:prSet/>
      <dgm:spPr/>
      <dgm:t>
        <a:bodyPr/>
        <a:lstStyle/>
        <a:p>
          <a:endParaRPr lang="en-US"/>
        </a:p>
      </dgm:t>
    </dgm:pt>
    <dgm:pt modelId="{F889B0F4-0C22-4CBE-B312-0848DF50CA5C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endParaRPr lang="en-US" dirty="0"/>
        </a:p>
      </dgm:t>
    </dgm:pt>
    <dgm:pt modelId="{24E9822F-1F3F-4282-B5E9-8B88376FDA89}" type="parTrans" cxnId="{2D8931A1-4440-4726-B072-A1160298FCA3}">
      <dgm:prSet/>
      <dgm:spPr/>
      <dgm:t>
        <a:bodyPr/>
        <a:lstStyle/>
        <a:p>
          <a:endParaRPr lang="en-US"/>
        </a:p>
      </dgm:t>
    </dgm:pt>
    <dgm:pt modelId="{F3075830-3057-4F6A-B00D-E7E649D283D3}" type="sibTrans" cxnId="{2D8931A1-4440-4726-B072-A1160298FCA3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9A202CAD-248C-4716-BDFF-697AB96517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2</a:t>
          </a:r>
          <a:endParaRPr lang="en-US" baseline="-25000" dirty="0"/>
        </a:p>
      </dgm:t>
    </dgm:pt>
    <dgm:pt modelId="{9AE9E0C5-20F1-450F-B588-C4451B72BE9F}" type="parTrans" cxnId="{D04D2240-FF7A-43CC-9468-820BFBA5261F}">
      <dgm:prSet/>
      <dgm:spPr/>
      <dgm:t>
        <a:bodyPr/>
        <a:lstStyle/>
        <a:p>
          <a:endParaRPr lang="en-US"/>
        </a:p>
      </dgm:t>
    </dgm:pt>
    <dgm:pt modelId="{2E20FF58-E1A8-4B7C-8F45-93ED5B9A0F00}" type="sibTrans" cxnId="{D04D2240-FF7A-43CC-9468-820BFBA5261F}">
      <dgm:prSet/>
      <dgm:spPr/>
      <dgm:t>
        <a:bodyPr/>
        <a:lstStyle/>
        <a:p>
          <a:endParaRPr lang="en-US"/>
        </a:p>
      </dgm:t>
    </dgm:pt>
    <dgm:pt modelId="{3861423A-4DC9-489C-AE8C-34E9125D2046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F44CEE6F-2C3C-49E9-989D-6FBAD0183F4D}" type="parTrans" cxnId="{4FBE5579-5E08-45EF-9980-AAD50A1743E3}">
      <dgm:prSet/>
      <dgm:spPr/>
      <dgm:t>
        <a:bodyPr/>
        <a:lstStyle/>
        <a:p>
          <a:endParaRPr lang="en-US"/>
        </a:p>
      </dgm:t>
    </dgm:pt>
    <dgm:pt modelId="{8298B536-7815-4E88-B35E-4C4BC4A21DBF}" type="sibTrans" cxnId="{4FBE5579-5E08-45EF-9980-AAD50A1743E3}">
      <dgm:prSet/>
      <dgm:spPr/>
      <dgm:t>
        <a:bodyPr/>
        <a:lstStyle/>
        <a:p>
          <a:endParaRPr lang="en-US"/>
        </a:p>
      </dgm:t>
    </dgm:pt>
    <dgm:pt modelId="{184F23D8-5D0E-41E2-B13D-FDD5F321ABE2}">
      <dgm:prSet/>
      <dgm:spPr>
        <a:solidFill>
          <a:srgbClr val="92D05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2A4BB7C3-791F-4520-8953-104C18351559}" type="parTrans" cxnId="{BAA39CE3-F898-4EE8-986F-7BE1EC19B78A}">
      <dgm:prSet/>
      <dgm:spPr/>
      <dgm:t>
        <a:bodyPr/>
        <a:lstStyle/>
        <a:p>
          <a:endParaRPr lang="en-US"/>
        </a:p>
      </dgm:t>
    </dgm:pt>
    <dgm:pt modelId="{6DFF6188-39A7-44BA-B92B-0A1C1866B1CB}" type="sibTrans" cxnId="{BAA39CE3-F898-4EE8-986F-7BE1EC19B78A}">
      <dgm:prSet/>
      <dgm:spPr/>
      <dgm:t>
        <a:bodyPr/>
        <a:lstStyle/>
        <a:p>
          <a:endParaRPr lang="en-US"/>
        </a:p>
      </dgm:t>
    </dgm:pt>
    <dgm:pt modelId="{D4FCFB89-290D-4A43-B957-C7CDC4010B6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0</a:t>
          </a:r>
          <a:endParaRPr lang="en-US" baseline="-25000" dirty="0"/>
        </a:p>
      </dgm:t>
    </dgm:pt>
    <dgm:pt modelId="{410C23BC-07D0-4A2D-A3C1-ACFC02A50490}" type="parTrans" cxnId="{6C83FE1A-35E4-43BB-86B5-6EFE5D7BF23E}">
      <dgm:prSet/>
      <dgm:spPr/>
      <dgm:t>
        <a:bodyPr/>
        <a:lstStyle/>
        <a:p>
          <a:endParaRPr lang="en-US"/>
        </a:p>
      </dgm:t>
    </dgm:pt>
    <dgm:pt modelId="{753A0E8F-1023-476C-8E70-8A34A98BD067}" type="sibTrans" cxnId="{6C83FE1A-35E4-43BB-86B5-6EFE5D7BF23E}">
      <dgm:prSet/>
      <dgm:spPr/>
      <dgm:t>
        <a:bodyPr/>
        <a:lstStyle/>
        <a:p>
          <a:endParaRPr lang="en-US"/>
        </a:p>
      </dgm:t>
    </dgm:pt>
    <dgm:pt modelId="{1FECF7E7-390A-4014-97CD-B0B6CD7B845B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4</a:t>
          </a:r>
          <a:endParaRPr lang="en-US" baseline="-25000" dirty="0"/>
        </a:p>
      </dgm:t>
    </dgm:pt>
    <dgm:pt modelId="{D2515A8C-57EC-4D2C-B6D4-2448E542231B}" type="parTrans" cxnId="{3C9672EE-CA82-4096-9371-BB07A9153D68}">
      <dgm:prSet/>
      <dgm:spPr/>
      <dgm:t>
        <a:bodyPr/>
        <a:lstStyle/>
        <a:p>
          <a:endParaRPr lang="en-US"/>
        </a:p>
      </dgm:t>
    </dgm:pt>
    <dgm:pt modelId="{4D529C2F-220F-4948-8923-E29EB0B2FDC5}" type="sibTrans" cxnId="{3C9672EE-CA82-4096-9371-BB07A9153D68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2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AA1DB2F-0533-4B49-8CAC-C30F66AA04CA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3</a:t>
          </a:r>
          <a:endParaRPr lang="en-US" baseline="-25000" dirty="0"/>
        </a:p>
      </dgm:t>
    </dgm:pt>
    <dgm:pt modelId="{9441FF3F-C394-43E3-95A0-0014CEE55C19}" type="parTrans" cxnId="{AEBD583B-67A0-4967-955B-3A5672685685}">
      <dgm:prSet/>
      <dgm:spPr/>
      <dgm:t>
        <a:bodyPr/>
        <a:lstStyle/>
        <a:p>
          <a:endParaRPr lang="en-US"/>
        </a:p>
      </dgm:t>
    </dgm:pt>
    <dgm:pt modelId="{682D439E-A5A6-4FB8-B103-2F04CA7FE171}" type="sibTrans" cxnId="{AEBD583B-67A0-4967-955B-3A5672685685}">
      <dgm:prSet/>
      <dgm:spPr/>
      <dgm:t>
        <a:bodyPr/>
        <a:lstStyle/>
        <a:p>
          <a:endParaRPr lang="en-US"/>
        </a:p>
      </dgm:t>
    </dgm:pt>
    <dgm:pt modelId="{56684FA6-C151-4A62-89A2-60D00C382389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F</a:t>
          </a:r>
          <a:endParaRPr lang="en-US" dirty="0"/>
        </a:p>
      </dgm:t>
    </dgm:pt>
    <dgm:pt modelId="{9D7DCDBD-A8E1-4DD2-91C2-420A2C7BB0A1}" type="parTrans" cxnId="{808E506E-2EC4-4B18-AAD1-71505F51852C}">
      <dgm:prSet/>
      <dgm:spPr/>
      <dgm:t>
        <a:bodyPr/>
        <a:lstStyle/>
        <a:p>
          <a:endParaRPr lang="en-US"/>
        </a:p>
      </dgm:t>
    </dgm:pt>
    <dgm:pt modelId="{FA4D14D4-3552-42A1-9F0F-711FD3995501}" type="sibTrans" cxnId="{808E506E-2EC4-4B18-AAD1-71505F51852C}">
      <dgm:prSet/>
      <dgm:spPr/>
      <dgm:t>
        <a:bodyPr/>
        <a:lstStyle/>
        <a:p>
          <a:endParaRPr lang="en-US"/>
        </a:p>
      </dgm:t>
    </dgm:pt>
    <dgm:pt modelId="{5750667A-1C60-4C53-A62E-73F1BA69F7AB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73102528-8853-4162-BB02-AC4C8E6CF670}" type="parTrans" cxnId="{56914230-5432-4605-B0BF-6E583C151CB2}">
      <dgm:prSet/>
      <dgm:spPr/>
      <dgm:t>
        <a:bodyPr/>
        <a:lstStyle/>
        <a:p>
          <a:endParaRPr lang="en-US"/>
        </a:p>
      </dgm:t>
    </dgm:pt>
    <dgm:pt modelId="{E736DF3E-90D3-4602-BA3F-269C9E903376}" type="sibTrans" cxnId="{56914230-5432-4605-B0BF-6E583C151CB2}">
      <dgm:prSet/>
      <dgm:spPr/>
      <dgm:t>
        <a:bodyPr/>
        <a:lstStyle/>
        <a:p>
          <a:endParaRPr lang="en-US"/>
        </a:p>
      </dgm:t>
    </dgm:pt>
    <dgm:pt modelId="{C9704DBF-4A83-410A-9FCE-C914B2284B82}">
      <dgm:prSet/>
      <dgm:spPr>
        <a:solidFill>
          <a:srgbClr val="92D05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1</a:t>
          </a:r>
          <a:endParaRPr lang="en-US" baseline="-25000" dirty="0"/>
        </a:p>
      </dgm:t>
    </dgm:pt>
    <dgm:pt modelId="{2653AE50-CC7B-4B3A-809E-D7B2A071A9F3}" type="parTrans" cxnId="{E36D1D23-8B5A-4DE5-975D-01597A5554AE}">
      <dgm:prSet/>
      <dgm:spPr/>
      <dgm:t>
        <a:bodyPr/>
        <a:lstStyle/>
        <a:p>
          <a:endParaRPr lang="en-US"/>
        </a:p>
      </dgm:t>
    </dgm:pt>
    <dgm:pt modelId="{2DD9FC81-19DC-495E-8F1C-F44CF5D539A7}" type="sibTrans" cxnId="{E36D1D23-8B5A-4DE5-975D-01597A5554AE}">
      <dgm:prSet/>
      <dgm:spPr/>
      <dgm:t>
        <a:bodyPr/>
        <a:lstStyle/>
        <a:p>
          <a:endParaRPr lang="en-US"/>
        </a:p>
      </dgm:t>
    </dgm:pt>
    <dgm:pt modelId="{05B8CF1E-D06F-49FD-A2C2-AA83D2BE6CF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97C88FEC-21A2-4F26-B55E-5B4F7A039314}" type="parTrans" cxnId="{2926B5E8-77DA-4B9A-8DDC-C59CDD995553}">
      <dgm:prSet/>
      <dgm:spPr/>
      <dgm:t>
        <a:bodyPr/>
        <a:lstStyle/>
        <a:p>
          <a:endParaRPr lang="en-US"/>
        </a:p>
      </dgm:t>
    </dgm:pt>
    <dgm:pt modelId="{534CF6B2-0EBE-4ECD-B9E4-B3D992F9E071}" type="sibTrans" cxnId="{2926B5E8-77DA-4B9A-8DDC-C59CDD995553}">
      <dgm:prSet/>
      <dgm:spPr/>
      <dgm:t>
        <a:bodyPr/>
        <a:lstStyle/>
        <a:p>
          <a:endParaRPr lang="en-US"/>
        </a:p>
      </dgm:t>
    </dgm:pt>
    <dgm:pt modelId="{4C79A500-0D81-4DC7-A59D-D09473DC1B79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640856E3-D3D7-4C40-954F-CA50D983AA19}" type="parTrans" cxnId="{FE505E63-A269-46F7-8038-693F606CA147}">
      <dgm:prSet/>
      <dgm:spPr/>
      <dgm:t>
        <a:bodyPr/>
        <a:lstStyle/>
        <a:p>
          <a:endParaRPr lang="en-US"/>
        </a:p>
      </dgm:t>
    </dgm:pt>
    <dgm:pt modelId="{DB4A4F49-2D11-480B-A12A-62CE3A5C3542}" type="sibTrans" cxnId="{FE505E63-A269-46F7-8038-693F606CA147}">
      <dgm:prSet/>
      <dgm:spPr/>
      <dgm:t>
        <a:bodyPr/>
        <a:lstStyle/>
        <a:p>
          <a:endParaRPr lang="en-US"/>
        </a:p>
      </dgm:t>
    </dgm:pt>
    <dgm:pt modelId="{D774CED6-7ACB-487D-9DFF-79E1821C0DE8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8709E6E5-D142-4BFD-AECF-C87C3FEE0DC8}" type="parTrans" cxnId="{FB19203B-2EEE-4BEB-8528-A09E89CBE3B0}">
      <dgm:prSet/>
      <dgm:spPr/>
      <dgm:t>
        <a:bodyPr/>
        <a:lstStyle/>
        <a:p>
          <a:endParaRPr lang="en-US"/>
        </a:p>
      </dgm:t>
    </dgm:pt>
    <dgm:pt modelId="{EE9D0971-59B0-4AB3-B66B-4D19EE1F934F}" type="sibTrans" cxnId="{FB19203B-2EEE-4BEB-8528-A09E89CBE3B0}">
      <dgm:prSet/>
      <dgm:spPr/>
      <dgm:t>
        <a:bodyPr/>
        <a:lstStyle/>
        <a:p>
          <a:endParaRPr lang="en-US"/>
        </a:p>
      </dgm:t>
    </dgm:pt>
    <dgm:pt modelId="{A50C767F-6550-4C34-9238-8143FE3868C4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1AFDD5BE-3AE1-44B1-9B6A-C6F6BE01CD4E}" type="parTrans" cxnId="{0FDE88A7-E915-41BA-AAEA-748B8F715325}">
      <dgm:prSet/>
      <dgm:spPr/>
      <dgm:t>
        <a:bodyPr/>
        <a:lstStyle/>
        <a:p>
          <a:endParaRPr lang="en-US"/>
        </a:p>
      </dgm:t>
    </dgm:pt>
    <dgm:pt modelId="{F2CA8181-220F-44E6-9746-798C81EB8DF5}" type="sibTrans" cxnId="{0FDE88A7-E915-41BA-AAEA-748B8F715325}">
      <dgm:prSet/>
      <dgm:spPr/>
      <dgm:t>
        <a:bodyPr/>
        <a:lstStyle/>
        <a:p>
          <a:endParaRPr lang="en-US"/>
        </a:p>
      </dgm:t>
    </dgm:pt>
    <dgm:pt modelId="{C70CA1AE-4A4F-4169-B946-9871CE3AF883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DD80245D-3661-47A7-87CA-A2906A5E579D}" type="parTrans" cxnId="{879A7A0A-2142-4D3D-A40A-9CE21C98ECE7}">
      <dgm:prSet/>
      <dgm:spPr/>
      <dgm:t>
        <a:bodyPr/>
        <a:lstStyle/>
        <a:p>
          <a:endParaRPr lang="en-US"/>
        </a:p>
      </dgm:t>
    </dgm:pt>
    <dgm:pt modelId="{107C291D-DE6E-44F8-9432-7966E445D72A}" type="sibTrans" cxnId="{879A7A0A-2142-4D3D-A40A-9CE21C98ECE7}">
      <dgm:prSet/>
      <dgm:spPr/>
      <dgm:t>
        <a:bodyPr/>
        <a:lstStyle/>
        <a:p>
          <a:endParaRPr lang="en-US"/>
        </a:p>
      </dgm:t>
    </dgm:pt>
    <dgm:pt modelId="{B36B425A-66FC-4154-81F5-26A9E74D54DD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D5821400-8830-4AAC-B8F1-7385A8B0EA17}" type="parTrans" cxnId="{01068499-4529-4267-8DA8-0A6EE04FFA8C}">
      <dgm:prSet/>
      <dgm:spPr/>
      <dgm:t>
        <a:bodyPr/>
        <a:lstStyle/>
        <a:p>
          <a:endParaRPr lang="en-US"/>
        </a:p>
      </dgm:t>
    </dgm:pt>
    <dgm:pt modelId="{20B14E33-8D04-447D-AFB8-D00673624CCF}" type="sibTrans" cxnId="{01068499-4529-4267-8DA8-0A6EE04FFA8C}">
      <dgm:prSet/>
      <dgm:spPr/>
      <dgm:t>
        <a:bodyPr/>
        <a:lstStyle/>
        <a:p>
          <a:endParaRPr lang="en-US"/>
        </a:p>
      </dgm:t>
    </dgm:pt>
    <dgm:pt modelId="{10F97C39-ABDA-4B92-9B33-64393CCDD9DC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7F66D502-5C83-4C8C-B64C-D3846C1D8212}" type="parTrans" cxnId="{BF09032C-B6BD-438A-8C47-EE0DB49509CF}">
      <dgm:prSet/>
      <dgm:spPr/>
      <dgm:t>
        <a:bodyPr/>
        <a:lstStyle/>
        <a:p>
          <a:endParaRPr lang="en-US"/>
        </a:p>
      </dgm:t>
    </dgm:pt>
    <dgm:pt modelId="{C0524EE8-AB45-4100-B50F-9D6FE852C02B}" type="sibTrans" cxnId="{BF09032C-B6BD-438A-8C47-EE0DB49509CF}">
      <dgm:prSet/>
      <dgm:spPr/>
      <dgm:t>
        <a:bodyPr/>
        <a:lstStyle/>
        <a:p>
          <a:endParaRPr lang="en-US"/>
        </a:p>
      </dgm:t>
    </dgm:pt>
    <dgm:pt modelId="{1AF2F436-2F1C-4616-BC55-193BC169415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5EB0A702-8A42-438F-8744-AA30D8E404FB}" type="parTrans" cxnId="{9A5C88B4-B352-4B5E-AD75-84256457673E}">
      <dgm:prSet/>
      <dgm:spPr/>
      <dgm:t>
        <a:bodyPr/>
        <a:lstStyle/>
        <a:p>
          <a:endParaRPr lang="en-US"/>
        </a:p>
      </dgm:t>
    </dgm:pt>
    <dgm:pt modelId="{7C47D1C1-BBF7-4933-9C69-1A979A2C208A}" type="sibTrans" cxnId="{9A5C88B4-B352-4B5E-AD75-84256457673E}">
      <dgm:prSet/>
      <dgm:spPr/>
      <dgm:t>
        <a:bodyPr/>
        <a:lstStyle/>
        <a:p>
          <a:endParaRPr lang="en-US"/>
        </a:p>
      </dgm:t>
    </dgm:pt>
    <dgm:pt modelId="{CCA93883-2624-418D-B504-3A385E99020E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C3560D9A-5A2B-4A37-AFFE-D119A02F9FE5}" type="parTrans" cxnId="{9B9D245F-792C-4400-9ED1-656A652969F1}">
      <dgm:prSet/>
      <dgm:spPr/>
      <dgm:t>
        <a:bodyPr/>
        <a:lstStyle/>
        <a:p>
          <a:endParaRPr lang="en-US"/>
        </a:p>
      </dgm:t>
    </dgm:pt>
    <dgm:pt modelId="{DC726925-5758-48AD-9F63-C1A0FA7BE7E9}" type="sibTrans" cxnId="{9B9D245F-792C-4400-9ED1-656A652969F1}">
      <dgm:prSet/>
      <dgm:spPr/>
      <dgm:t>
        <a:bodyPr/>
        <a:lstStyle/>
        <a:p>
          <a:endParaRPr lang="en-US"/>
        </a:p>
      </dgm:t>
    </dgm:pt>
    <dgm:pt modelId="{320A9EDA-0820-4859-8B44-F9974DD8BD8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77C09252-D9E8-4FE8-8C56-107666336682}" type="parTrans" cxnId="{4EB30948-EE97-41D0-A431-9378C63E1535}">
      <dgm:prSet/>
      <dgm:spPr/>
      <dgm:t>
        <a:bodyPr/>
        <a:lstStyle/>
        <a:p>
          <a:endParaRPr lang="en-US"/>
        </a:p>
      </dgm:t>
    </dgm:pt>
    <dgm:pt modelId="{E4FCD0FF-AC41-4E54-811D-924805A31ECA}" type="sibTrans" cxnId="{4EB30948-EE97-41D0-A431-9378C63E1535}">
      <dgm:prSet/>
      <dgm:spPr/>
      <dgm:t>
        <a:bodyPr/>
        <a:lstStyle/>
        <a:p>
          <a:endParaRPr lang="en-US"/>
        </a:p>
      </dgm:t>
    </dgm:pt>
    <dgm:pt modelId="{F8A83A77-F37C-4B25-869F-544FEA945FF3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DD498189-14FE-412F-8A50-C90DFDABFE43}" type="parTrans" cxnId="{1E648AC4-66C2-4A3E-BDF2-85C540C38CAC}">
      <dgm:prSet/>
      <dgm:spPr/>
      <dgm:t>
        <a:bodyPr/>
        <a:lstStyle/>
        <a:p>
          <a:endParaRPr lang="en-US"/>
        </a:p>
      </dgm:t>
    </dgm:pt>
    <dgm:pt modelId="{D54FBB2C-F0E7-422F-9D72-227A96A2CAF9}" type="sibTrans" cxnId="{1E648AC4-66C2-4A3E-BDF2-85C540C38CAC}">
      <dgm:prSet/>
      <dgm:spPr/>
      <dgm:t>
        <a:bodyPr/>
        <a:lstStyle/>
        <a:p>
          <a:endParaRPr lang="en-US"/>
        </a:p>
      </dgm:t>
    </dgm:pt>
    <dgm:pt modelId="{5B4F283A-C9ED-409E-A4C5-D614C4C06FEC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62D8A673-0EDA-4907-9D43-C778702F1991}" type="parTrans" cxnId="{584D9E24-1537-45B4-B2AB-547F2BA578CA}">
      <dgm:prSet/>
      <dgm:spPr/>
      <dgm:t>
        <a:bodyPr/>
        <a:lstStyle/>
        <a:p>
          <a:endParaRPr lang="en-US"/>
        </a:p>
      </dgm:t>
    </dgm:pt>
    <dgm:pt modelId="{8A96CA64-DCFD-4888-B388-7EDEAB529F7F}" type="sibTrans" cxnId="{584D9E24-1537-45B4-B2AB-547F2BA578CA}">
      <dgm:prSet/>
      <dgm:spPr/>
      <dgm:t>
        <a:bodyPr/>
        <a:lstStyle/>
        <a:p>
          <a:endParaRPr lang="en-US"/>
        </a:p>
      </dgm:t>
    </dgm:pt>
    <dgm:pt modelId="{BE8F4570-D075-4E80-8E7A-FDA94C62704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2</a:t>
          </a:r>
          <a:endParaRPr lang="en-US" baseline="-25000" dirty="0"/>
        </a:p>
      </dgm:t>
    </dgm:pt>
    <dgm:pt modelId="{CC36FA44-F1A5-4DEB-9EAC-66C47B436A88}" type="parTrans" cxnId="{30D9B874-C10D-462E-A116-796C220969E9}">
      <dgm:prSet/>
      <dgm:spPr/>
      <dgm:t>
        <a:bodyPr/>
        <a:lstStyle/>
        <a:p>
          <a:endParaRPr lang="en-US"/>
        </a:p>
      </dgm:t>
    </dgm:pt>
    <dgm:pt modelId="{BF9D280E-EFBE-42E5-9EC2-C4BCC5F15024}" type="sibTrans" cxnId="{30D9B874-C10D-462E-A116-796C220969E9}">
      <dgm:prSet/>
      <dgm:spPr/>
      <dgm:t>
        <a:bodyPr/>
        <a:lstStyle/>
        <a:p>
          <a:endParaRPr lang="en-US"/>
        </a:p>
      </dgm:t>
    </dgm:pt>
    <dgm:pt modelId="{5C7AA53C-0C12-4448-B4AA-84590C20190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760E8AA8-F9A7-464C-B798-58B0E18EBAC2}" type="parTrans" cxnId="{832F8FE2-487F-42ED-865B-64D57DEC263D}">
      <dgm:prSet/>
      <dgm:spPr/>
      <dgm:t>
        <a:bodyPr/>
        <a:lstStyle/>
        <a:p>
          <a:endParaRPr lang="en-US"/>
        </a:p>
      </dgm:t>
    </dgm:pt>
    <dgm:pt modelId="{04B2B966-5573-420A-8B27-24AD2EA85944}" type="sibTrans" cxnId="{832F8FE2-487F-42ED-865B-64D57DEC263D}">
      <dgm:prSet/>
      <dgm:spPr/>
      <dgm:t>
        <a:bodyPr/>
        <a:lstStyle/>
        <a:p>
          <a:endParaRPr lang="en-US"/>
        </a:p>
      </dgm:t>
    </dgm:pt>
    <dgm:pt modelId="{BC39CBA7-CF80-4668-9A8C-9117F51B23E8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679B3662-FDBC-41E7-A89E-7B28256CCCD3}" type="parTrans" cxnId="{C8A80F88-46BD-48C2-A24F-279B36B7FCBA}">
      <dgm:prSet/>
      <dgm:spPr/>
      <dgm:t>
        <a:bodyPr/>
        <a:lstStyle/>
        <a:p>
          <a:endParaRPr lang="en-US"/>
        </a:p>
      </dgm:t>
    </dgm:pt>
    <dgm:pt modelId="{21A1C5A9-0A8F-4438-9851-889A3DCCE3B7}" type="sibTrans" cxnId="{C8A80F88-46BD-48C2-A24F-279B36B7FCBA}">
      <dgm:prSet/>
      <dgm:spPr/>
      <dgm:t>
        <a:bodyPr/>
        <a:lstStyle/>
        <a:p>
          <a:endParaRPr lang="en-US"/>
        </a:p>
      </dgm:t>
    </dgm:pt>
    <dgm:pt modelId="{09ED97BB-15E8-4ADE-8227-FF57AF9EC1DE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2</a:t>
          </a:r>
          <a:endParaRPr lang="en-US" baseline="-25000" dirty="0"/>
        </a:p>
      </dgm:t>
    </dgm:pt>
    <dgm:pt modelId="{A54D0C3F-8E69-42EE-A95D-02D0773C0514}" type="parTrans" cxnId="{7FEFB913-6278-4608-8B62-4B3CFA572F8B}">
      <dgm:prSet/>
      <dgm:spPr/>
      <dgm:t>
        <a:bodyPr/>
        <a:lstStyle/>
        <a:p>
          <a:endParaRPr lang="en-US"/>
        </a:p>
      </dgm:t>
    </dgm:pt>
    <dgm:pt modelId="{A6BBD8B3-1850-4E5B-93AF-65F714B78234}" type="sibTrans" cxnId="{7FEFB913-6278-4608-8B62-4B3CFA572F8B}">
      <dgm:prSet/>
      <dgm:spPr/>
      <dgm:t>
        <a:bodyPr/>
        <a:lstStyle/>
        <a:p>
          <a:endParaRPr lang="en-US"/>
        </a:p>
      </dgm:t>
    </dgm:pt>
    <dgm:pt modelId="{D6D2C37F-1937-4653-9335-48490165B0AC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647F5F73-536A-4684-9216-43CB240BE3FC}" type="parTrans" cxnId="{27D9525C-FDD4-4F1E-935D-826A0753F245}">
      <dgm:prSet/>
      <dgm:spPr/>
      <dgm:t>
        <a:bodyPr/>
        <a:lstStyle/>
        <a:p>
          <a:endParaRPr lang="en-US"/>
        </a:p>
      </dgm:t>
    </dgm:pt>
    <dgm:pt modelId="{1F5AFEAC-88EB-460A-B51D-4BBF5299690C}" type="sibTrans" cxnId="{27D9525C-FDD4-4F1E-935D-826A0753F245}">
      <dgm:prSet/>
      <dgm:spPr/>
      <dgm:t>
        <a:bodyPr/>
        <a:lstStyle/>
        <a:p>
          <a:endParaRPr lang="en-US"/>
        </a:p>
      </dgm:t>
    </dgm:pt>
    <dgm:pt modelId="{0972C437-9998-4C73-9E29-70256D04B78F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9E45A069-5AE3-44F3-8B09-4C1BB2FDB6A5}" type="parTrans" cxnId="{5F4D8995-0985-4DFB-B845-17C549FE7329}">
      <dgm:prSet/>
      <dgm:spPr/>
      <dgm:t>
        <a:bodyPr/>
        <a:lstStyle/>
        <a:p>
          <a:endParaRPr lang="en-US"/>
        </a:p>
      </dgm:t>
    </dgm:pt>
    <dgm:pt modelId="{88C0033C-F65E-4E10-B3D8-9FB01BF8E8D9}" type="sibTrans" cxnId="{5F4D8995-0985-4DFB-B845-17C549FE7329}">
      <dgm:prSet/>
      <dgm:spPr/>
      <dgm:t>
        <a:bodyPr/>
        <a:lstStyle/>
        <a:p>
          <a:endParaRPr lang="en-US"/>
        </a:p>
      </dgm:t>
    </dgm:pt>
    <dgm:pt modelId="{BFB813A5-535B-499F-B509-A6333B929595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2</a:t>
          </a:r>
          <a:endParaRPr lang="en-US" baseline="-25000" dirty="0"/>
        </a:p>
      </dgm:t>
    </dgm:pt>
    <dgm:pt modelId="{BEABFC80-80E7-4435-A0BA-8DB9EBB33AC4}" type="parTrans" cxnId="{63C73176-CB6F-4112-B0FD-F2454BEB6615}">
      <dgm:prSet/>
      <dgm:spPr/>
      <dgm:t>
        <a:bodyPr/>
        <a:lstStyle/>
        <a:p>
          <a:endParaRPr lang="en-US"/>
        </a:p>
      </dgm:t>
    </dgm:pt>
    <dgm:pt modelId="{A02918CC-660B-4D1F-AC59-6DF3A3E280A8}" type="sibTrans" cxnId="{63C73176-CB6F-4112-B0FD-F2454BEB6615}">
      <dgm:prSet/>
      <dgm:spPr/>
      <dgm:t>
        <a:bodyPr/>
        <a:lstStyle/>
        <a:p>
          <a:endParaRPr lang="en-US"/>
        </a:p>
      </dgm:t>
    </dgm:pt>
    <dgm:pt modelId="{DDD8076B-426C-49B9-BC16-4F540EFDDD2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EE12F2A7-1D3E-465D-A17D-1498D36AB371}" type="parTrans" cxnId="{75A6FB80-20D1-4B90-A3BE-E28CB83AB741}">
      <dgm:prSet/>
      <dgm:spPr/>
      <dgm:t>
        <a:bodyPr/>
        <a:lstStyle/>
        <a:p>
          <a:endParaRPr lang="en-US"/>
        </a:p>
      </dgm:t>
    </dgm:pt>
    <dgm:pt modelId="{3F9C0DA0-A936-4D3A-B2AF-0993F6609969}" type="sibTrans" cxnId="{75A6FB80-20D1-4B90-A3BE-E28CB83AB741}">
      <dgm:prSet/>
      <dgm:spPr/>
      <dgm:t>
        <a:bodyPr/>
        <a:lstStyle/>
        <a:p>
          <a:endParaRPr lang="en-US"/>
        </a:p>
      </dgm:t>
    </dgm:pt>
    <dgm:pt modelId="{4F8549E6-F108-4C64-8D20-93F05684284D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357E3D0F-0DA5-4218-828C-BA87A015F59B}" type="parTrans" cxnId="{0F342208-A8AD-45E1-87E9-4137C97AAF34}">
      <dgm:prSet/>
      <dgm:spPr/>
      <dgm:t>
        <a:bodyPr/>
        <a:lstStyle/>
        <a:p>
          <a:endParaRPr lang="en-US"/>
        </a:p>
      </dgm:t>
    </dgm:pt>
    <dgm:pt modelId="{211993A9-953D-4B9F-94EB-EC584DB27732}" type="sibTrans" cxnId="{0F342208-A8AD-45E1-87E9-4137C97AAF34}">
      <dgm:prSet/>
      <dgm:spPr/>
      <dgm:t>
        <a:bodyPr/>
        <a:lstStyle/>
        <a:p>
          <a:endParaRPr lang="en-US"/>
        </a:p>
      </dgm:t>
    </dgm:pt>
    <dgm:pt modelId="{F1EF110E-75D0-425A-B477-FF9B3467FF38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1</a:t>
          </a:r>
          <a:endParaRPr lang="en-US" baseline="-25000" dirty="0"/>
        </a:p>
      </dgm:t>
    </dgm:pt>
    <dgm:pt modelId="{7DECA9D3-249A-40F0-A1D3-C8D276F6A68B}" type="parTrans" cxnId="{571211EA-F8D7-4E9F-ABF4-00DC9A857664}">
      <dgm:prSet/>
      <dgm:spPr/>
      <dgm:t>
        <a:bodyPr/>
        <a:lstStyle/>
        <a:p>
          <a:endParaRPr lang="en-US"/>
        </a:p>
      </dgm:t>
    </dgm:pt>
    <dgm:pt modelId="{ED79462A-7EAC-4135-82DC-3DEA0974DA64}" type="sibTrans" cxnId="{571211EA-F8D7-4E9F-ABF4-00DC9A857664}">
      <dgm:prSet/>
      <dgm:spPr/>
      <dgm:t>
        <a:bodyPr/>
        <a:lstStyle/>
        <a:p>
          <a:endParaRPr lang="en-US"/>
        </a:p>
      </dgm:t>
    </dgm:pt>
    <dgm:pt modelId="{26869DE0-4993-44E7-9D22-56032583FD6F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1</a:t>
          </a:r>
          <a:endParaRPr lang="en-US" baseline="-25000" dirty="0"/>
        </a:p>
      </dgm:t>
    </dgm:pt>
    <dgm:pt modelId="{6D7572A8-F39B-4483-8518-338F3ECE7AC3}" type="parTrans" cxnId="{49A4DCC7-ECD7-432C-8655-B43AA0A5876C}">
      <dgm:prSet/>
      <dgm:spPr/>
      <dgm:t>
        <a:bodyPr/>
        <a:lstStyle/>
        <a:p>
          <a:endParaRPr lang="en-US"/>
        </a:p>
      </dgm:t>
    </dgm:pt>
    <dgm:pt modelId="{9B06A0D4-C5A9-4BE3-B3EB-1F48C71EF9DD}" type="sibTrans" cxnId="{49A4DCC7-ECD7-432C-8655-B43AA0A5876C}">
      <dgm:prSet/>
      <dgm:spPr/>
      <dgm:t>
        <a:bodyPr/>
        <a:lstStyle/>
        <a:p>
          <a:endParaRPr lang="en-US"/>
        </a:p>
      </dgm:t>
    </dgm:pt>
    <dgm:pt modelId="{1825F196-B78B-4006-9F57-5A3FD841401A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3AF676AD-15F3-45F2-BED2-3A6F685BD7A4}" type="parTrans" cxnId="{F7CE96A9-8F25-499E-8768-8F67C7CE37D6}">
      <dgm:prSet/>
      <dgm:spPr/>
      <dgm:t>
        <a:bodyPr/>
        <a:lstStyle/>
        <a:p>
          <a:endParaRPr lang="en-US"/>
        </a:p>
      </dgm:t>
    </dgm:pt>
    <dgm:pt modelId="{658ABEB5-16E7-4F0F-A849-14DA74492DF6}" type="sibTrans" cxnId="{F7CE96A9-8F25-499E-8768-8F67C7CE37D6}">
      <dgm:prSet/>
      <dgm:spPr/>
      <dgm:t>
        <a:bodyPr/>
        <a:lstStyle/>
        <a:p>
          <a:endParaRPr lang="en-US"/>
        </a:p>
      </dgm:t>
    </dgm:pt>
    <dgm:pt modelId="{D7EBE3BC-8889-425B-A3DD-342DEFECED29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BE9467E8-03E3-4F9E-B26B-78EAAE4F3016}" type="parTrans" cxnId="{3FC75ED6-9EE3-427C-B645-CA21323A7A50}">
      <dgm:prSet/>
      <dgm:spPr/>
      <dgm:t>
        <a:bodyPr/>
        <a:lstStyle/>
        <a:p>
          <a:endParaRPr lang="en-US"/>
        </a:p>
      </dgm:t>
    </dgm:pt>
    <dgm:pt modelId="{50AEA959-69EE-4061-8CC8-82A4507B111E}" type="sibTrans" cxnId="{3FC75ED6-9EE3-427C-B645-CA21323A7A50}">
      <dgm:prSet/>
      <dgm:spPr/>
      <dgm:t>
        <a:bodyPr/>
        <a:lstStyle/>
        <a:p>
          <a:endParaRPr lang="en-US"/>
        </a:p>
      </dgm:t>
    </dgm:pt>
    <dgm:pt modelId="{59AD188C-AE9E-4DF1-8848-4BE369930B09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EDC60B2B-C481-42B1-AC41-05B15EEAB800}" type="parTrans" cxnId="{F0B4798F-EC82-4747-97FE-76D6AC3870F0}">
      <dgm:prSet/>
      <dgm:spPr/>
      <dgm:t>
        <a:bodyPr/>
        <a:lstStyle/>
        <a:p>
          <a:endParaRPr lang="en-US"/>
        </a:p>
      </dgm:t>
    </dgm:pt>
    <dgm:pt modelId="{85970EBC-66A3-4D49-B49A-FE90C221A94E}" type="sibTrans" cxnId="{F0B4798F-EC82-4747-97FE-76D6AC3870F0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6"/>
      <dgm:spPr/>
    </dgm:pt>
    <dgm:pt modelId="{DA7691F1-E60E-4589-BB9C-1E7E1FAB263F}" type="pres">
      <dgm:prSet presAssocID="{604B3515-858C-4F26-85CF-BEE3D8AE4F54}" presName="connTx" presStyleLbl="parChTrans1D2" presStyleIdx="0" presStyleCnt="6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6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12"/>
      <dgm:spPr/>
    </dgm:pt>
    <dgm:pt modelId="{D5D1FD17-72C6-43BE-A348-721B4695F8E8}" type="pres">
      <dgm:prSet presAssocID="{AA2449C1-BDD9-44F3-A114-C522198FC25C}" presName="connTx" presStyleLbl="parChTrans1D3" presStyleIdx="0" presStyleCnt="12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12" custLinFactNeighborX="-20374" custLinFactNeighborY="3679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49A3C2A6-B817-4F56-94AA-4E158689E3AD}" type="pres">
      <dgm:prSet presAssocID="{640856E3-D3D7-4C40-954F-CA50D983AA19}" presName="conn2-1" presStyleLbl="parChTrans1D4" presStyleIdx="0" presStyleCnt="25"/>
      <dgm:spPr/>
    </dgm:pt>
    <dgm:pt modelId="{181B5E1A-EE2A-4888-BCAF-3DF3FBF2E289}" type="pres">
      <dgm:prSet presAssocID="{640856E3-D3D7-4C40-954F-CA50D983AA19}" presName="connTx" presStyleLbl="parChTrans1D4" presStyleIdx="0" presStyleCnt="25"/>
      <dgm:spPr/>
    </dgm:pt>
    <dgm:pt modelId="{96E2795C-8743-495B-B2BB-9962C9A63027}" type="pres">
      <dgm:prSet presAssocID="{4C79A500-0D81-4DC7-A59D-D09473DC1B79}" presName="root2" presStyleCnt="0"/>
      <dgm:spPr/>
    </dgm:pt>
    <dgm:pt modelId="{28D8A5F9-F8E6-4816-BF11-10DBF157B233}" type="pres">
      <dgm:prSet presAssocID="{4C79A500-0D81-4DC7-A59D-D09473DC1B79}" presName="LevelTwoTextNode" presStyleLbl="node4" presStyleIdx="0" presStyleCnt="25" custScaleX="41273" custLinFactNeighborX="-19650" custLinFactNeighborY="7139">
        <dgm:presLayoutVars>
          <dgm:chPref val="3"/>
        </dgm:presLayoutVars>
      </dgm:prSet>
      <dgm:spPr/>
    </dgm:pt>
    <dgm:pt modelId="{7AB83EAF-6515-4500-BBE9-26A50ABE2044}" type="pres">
      <dgm:prSet presAssocID="{4C79A500-0D81-4DC7-A59D-D09473DC1B79}" presName="level3hierChild" presStyleCnt="0"/>
      <dgm:spPr/>
    </dgm:pt>
    <dgm:pt modelId="{6E920E4F-CDA2-4486-B606-4EB43E565F68}" type="pres">
      <dgm:prSet presAssocID="{76ADE617-1F4A-4A00-9093-CCA48BAFEDA7}" presName="conn2-1" presStyleLbl="parChTrans1D2" presStyleIdx="1" presStyleCnt="6"/>
      <dgm:spPr/>
    </dgm:pt>
    <dgm:pt modelId="{E1F73475-D636-4D7A-945B-80BB20244334}" type="pres">
      <dgm:prSet presAssocID="{76ADE617-1F4A-4A00-9093-CCA48BAFEDA7}" presName="connTx" presStyleLbl="parChTrans1D2" presStyleIdx="1" presStyleCnt="6"/>
      <dgm:spPr/>
    </dgm:pt>
    <dgm:pt modelId="{750C7CDF-9B2B-4CA1-A39D-C8C92D65CA9F}" type="pres">
      <dgm:prSet presAssocID="{5E11F3CF-B4DF-476C-ACEE-63C5C6127CCE}" presName="root2" presStyleCnt="0"/>
      <dgm:spPr/>
    </dgm:pt>
    <dgm:pt modelId="{10A9CC70-7E08-47D7-9DF8-3F77C1EB5032}" type="pres">
      <dgm:prSet presAssocID="{5E11F3CF-B4DF-476C-ACEE-63C5C6127CCE}" presName="LevelTwoTextNode" presStyleLbl="node2" presStyleIdx="1" presStyleCnt="6">
        <dgm:presLayoutVars>
          <dgm:chPref val="3"/>
        </dgm:presLayoutVars>
      </dgm:prSet>
      <dgm:spPr/>
    </dgm:pt>
    <dgm:pt modelId="{F4F8FA51-B27E-4EE7-909E-AB2B569998EC}" type="pres">
      <dgm:prSet presAssocID="{5E11F3CF-B4DF-476C-ACEE-63C5C6127CCE}" presName="level3hierChild" presStyleCnt="0"/>
      <dgm:spPr/>
    </dgm:pt>
    <dgm:pt modelId="{B38BFFE3-546E-4995-B6FF-14FEBA1D14A7}" type="pres">
      <dgm:prSet presAssocID="{F44CEE6F-2C3C-49E9-989D-6FBAD0183F4D}" presName="conn2-1" presStyleLbl="parChTrans1D3" presStyleIdx="1" presStyleCnt="12"/>
      <dgm:spPr/>
    </dgm:pt>
    <dgm:pt modelId="{41B77EFB-DD8D-45AA-9C0D-9D726E7D9C04}" type="pres">
      <dgm:prSet presAssocID="{F44CEE6F-2C3C-49E9-989D-6FBAD0183F4D}" presName="connTx" presStyleLbl="parChTrans1D3" presStyleIdx="1" presStyleCnt="12"/>
      <dgm:spPr/>
    </dgm:pt>
    <dgm:pt modelId="{1574BE6E-A732-4F55-AC2C-D4768526D381}" type="pres">
      <dgm:prSet presAssocID="{3861423A-4DC9-489C-AE8C-34E9125D2046}" presName="root2" presStyleCnt="0"/>
      <dgm:spPr/>
    </dgm:pt>
    <dgm:pt modelId="{52D0533B-D696-4819-86F4-11CE1590F981}" type="pres">
      <dgm:prSet presAssocID="{3861423A-4DC9-489C-AE8C-34E9125D2046}" presName="LevelTwoTextNode" presStyleLbl="node3" presStyleIdx="1" presStyleCnt="12" custLinFactNeighborX="-20374" custLinFactNeighborY="3679">
        <dgm:presLayoutVars>
          <dgm:chPref val="3"/>
        </dgm:presLayoutVars>
      </dgm:prSet>
      <dgm:spPr/>
    </dgm:pt>
    <dgm:pt modelId="{6409166F-9E73-49CA-93CF-1E37367EA6B6}" type="pres">
      <dgm:prSet presAssocID="{3861423A-4DC9-489C-AE8C-34E9125D2046}" presName="level3hierChild" presStyleCnt="0"/>
      <dgm:spPr/>
    </dgm:pt>
    <dgm:pt modelId="{11013F97-1576-4464-8C32-E4D5DC855403}" type="pres">
      <dgm:prSet presAssocID="{8709E6E5-D142-4BFD-AECF-C87C3FEE0DC8}" presName="conn2-1" presStyleLbl="parChTrans1D4" presStyleIdx="1" presStyleCnt="25"/>
      <dgm:spPr/>
    </dgm:pt>
    <dgm:pt modelId="{4D5541B1-94CC-486A-A587-1BDCC1B55849}" type="pres">
      <dgm:prSet presAssocID="{8709E6E5-D142-4BFD-AECF-C87C3FEE0DC8}" presName="connTx" presStyleLbl="parChTrans1D4" presStyleIdx="1" presStyleCnt="25"/>
      <dgm:spPr/>
    </dgm:pt>
    <dgm:pt modelId="{E3287989-CEF2-4926-A560-B03528411547}" type="pres">
      <dgm:prSet presAssocID="{D774CED6-7ACB-487D-9DFF-79E1821C0DE8}" presName="root2" presStyleCnt="0"/>
      <dgm:spPr/>
    </dgm:pt>
    <dgm:pt modelId="{86FD77AB-1E35-4D6B-9ED2-790500119FF6}" type="pres">
      <dgm:prSet presAssocID="{D774CED6-7ACB-487D-9DFF-79E1821C0DE8}" presName="LevelTwoTextNode" presStyleLbl="node4" presStyleIdx="1" presStyleCnt="25" custScaleX="41273" custLinFactNeighborX="-19650" custLinFactNeighborY="7139">
        <dgm:presLayoutVars>
          <dgm:chPref val="3"/>
        </dgm:presLayoutVars>
      </dgm:prSet>
      <dgm:spPr/>
    </dgm:pt>
    <dgm:pt modelId="{DB76705C-C400-4CA0-A922-12850E9F24C5}" type="pres">
      <dgm:prSet presAssocID="{D774CED6-7ACB-487D-9DFF-79E1821C0DE8}" presName="level3hierChild" presStyleCnt="0"/>
      <dgm:spPr/>
    </dgm:pt>
    <dgm:pt modelId="{18E24EDF-9538-4BAE-9847-1610BDAC2757}" type="pres">
      <dgm:prSet presAssocID="{1AFDD5BE-3AE1-44B1-9B6A-C6F6BE01CD4E}" presName="conn2-1" presStyleLbl="parChTrans1D4" presStyleIdx="2" presStyleCnt="25"/>
      <dgm:spPr/>
    </dgm:pt>
    <dgm:pt modelId="{513BC77C-1525-4337-B6B8-0D19A58078AF}" type="pres">
      <dgm:prSet presAssocID="{1AFDD5BE-3AE1-44B1-9B6A-C6F6BE01CD4E}" presName="connTx" presStyleLbl="parChTrans1D4" presStyleIdx="2" presStyleCnt="25"/>
      <dgm:spPr/>
    </dgm:pt>
    <dgm:pt modelId="{C5622025-F7D7-4D82-AF7C-152F3798636E}" type="pres">
      <dgm:prSet presAssocID="{A50C767F-6550-4C34-9238-8143FE3868C4}" presName="root2" presStyleCnt="0"/>
      <dgm:spPr/>
    </dgm:pt>
    <dgm:pt modelId="{23704760-A969-45FB-9ED5-10D8EF1A5321}" type="pres">
      <dgm:prSet presAssocID="{A50C767F-6550-4C34-9238-8143FE3868C4}" presName="LevelTwoTextNode" presStyleLbl="node4" presStyleIdx="2" presStyleCnt="25" custScaleX="41273" custLinFactNeighborX="-51583" custLinFactNeighborY="10253">
        <dgm:presLayoutVars>
          <dgm:chPref val="3"/>
        </dgm:presLayoutVars>
      </dgm:prSet>
      <dgm:spPr/>
    </dgm:pt>
    <dgm:pt modelId="{6FC40A62-90E6-4D97-8B42-BC1654F692D1}" type="pres">
      <dgm:prSet presAssocID="{A50C767F-6550-4C34-9238-8143FE3868C4}" presName="level3hierChild" presStyleCnt="0"/>
      <dgm:spPr/>
    </dgm:pt>
    <dgm:pt modelId="{28D3D173-9C1C-4CD0-9F5A-66116336EF5C}" type="pres">
      <dgm:prSet presAssocID="{9D7DCDBD-A8E1-4DD2-91C2-420A2C7BB0A1}" presName="conn2-1" presStyleLbl="parChTrans1D2" presStyleIdx="2" presStyleCnt="6"/>
      <dgm:spPr/>
    </dgm:pt>
    <dgm:pt modelId="{8DAB1AD7-3E8B-44CE-BCD8-F10857D444F9}" type="pres">
      <dgm:prSet presAssocID="{9D7DCDBD-A8E1-4DD2-91C2-420A2C7BB0A1}" presName="connTx" presStyleLbl="parChTrans1D2" presStyleIdx="2" presStyleCnt="6"/>
      <dgm:spPr/>
    </dgm:pt>
    <dgm:pt modelId="{8629C430-D203-4116-AC13-B60A0F3FD9B9}" type="pres">
      <dgm:prSet presAssocID="{56684FA6-C151-4A62-89A2-60D00C382389}" presName="root2" presStyleCnt="0"/>
      <dgm:spPr/>
    </dgm:pt>
    <dgm:pt modelId="{574987DB-E2D3-4AC0-968E-070B2EE60C62}" type="pres">
      <dgm:prSet presAssocID="{56684FA6-C151-4A62-89A2-60D00C382389}" presName="LevelTwoTextNode" presStyleLbl="node2" presStyleIdx="2" presStyleCnt="6">
        <dgm:presLayoutVars>
          <dgm:chPref val="3"/>
        </dgm:presLayoutVars>
      </dgm:prSet>
      <dgm:spPr/>
    </dgm:pt>
    <dgm:pt modelId="{69B8CE95-FFAD-4079-8548-E20CFD1618F1}" type="pres">
      <dgm:prSet presAssocID="{56684FA6-C151-4A62-89A2-60D00C382389}" presName="level3hierChild" presStyleCnt="0"/>
      <dgm:spPr/>
    </dgm:pt>
    <dgm:pt modelId="{6D46E4D6-224D-463B-B7C2-CEB80F090A6D}" type="pres">
      <dgm:prSet presAssocID="{73102528-8853-4162-BB02-AC4C8E6CF670}" presName="conn2-1" presStyleLbl="parChTrans1D3" presStyleIdx="2" presStyleCnt="12"/>
      <dgm:spPr/>
    </dgm:pt>
    <dgm:pt modelId="{30461BCD-650A-4C35-9B4A-D8A7A30E2399}" type="pres">
      <dgm:prSet presAssocID="{73102528-8853-4162-BB02-AC4C8E6CF670}" presName="connTx" presStyleLbl="parChTrans1D3" presStyleIdx="2" presStyleCnt="12"/>
      <dgm:spPr/>
    </dgm:pt>
    <dgm:pt modelId="{3C7AE3BF-F450-458C-A4FC-63C57584066F}" type="pres">
      <dgm:prSet presAssocID="{5750667A-1C60-4C53-A62E-73F1BA69F7AB}" presName="root2" presStyleCnt="0"/>
      <dgm:spPr/>
    </dgm:pt>
    <dgm:pt modelId="{BC1690DF-C3EC-4E83-9466-C968988466AA}" type="pres">
      <dgm:prSet presAssocID="{5750667A-1C60-4C53-A62E-73F1BA69F7AB}" presName="LevelTwoTextNode" presStyleLbl="node3" presStyleIdx="2" presStyleCnt="12" custLinFactNeighborX="-20374" custLinFactNeighborY="3679">
        <dgm:presLayoutVars>
          <dgm:chPref val="3"/>
        </dgm:presLayoutVars>
      </dgm:prSet>
      <dgm:spPr/>
    </dgm:pt>
    <dgm:pt modelId="{24E9E093-7899-49B7-B20D-EE7FC6ED5AB8}" type="pres">
      <dgm:prSet presAssocID="{5750667A-1C60-4C53-A62E-73F1BA69F7AB}" presName="level3hierChild" presStyleCnt="0"/>
      <dgm:spPr/>
    </dgm:pt>
    <dgm:pt modelId="{0B591C63-88E8-4D50-B354-145D4512BE43}" type="pres">
      <dgm:prSet presAssocID="{CC36FA44-F1A5-4DEB-9EAC-66C47B436A88}" presName="conn2-1" presStyleLbl="parChTrans1D4" presStyleIdx="3" presStyleCnt="25"/>
      <dgm:spPr/>
    </dgm:pt>
    <dgm:pt modelId="{17E9AFC8-0AFE-42D6-9935-A016D946EB7A}" type="pres">
      <dgm:prSet presAssocID="{CC36FA44-F1A5-4DEB-9EAC-66C47B436A88}" presName="connTx" presStyleLbl="parChTrans1D4" presStyleIdx="3" presStyleCnt="25"/>
      <dgm:spPr/>
    </dgm:pt>
    <dgm:pt modelId="{21CF7313-9252-4F53-8E30-0757031824D0}" type="pres">
      <dgm:prSet presAssocID="{BE8F4570-D075-4E80-8E7A-FDA94C62704B}" presName="root2" presStyleCnt="0"/>
      <dgm:spPr/>
    </dgm:pt>
    <dgm:pt modelId="{F809AA6D-0CD2-4A9E-BE01-5FD2741077FC}" type="pres">
      <dgm:prSet presAssocID="{BE8F4570-D075-4E80-8E7A-FDA94C62704B}" presName="LevelTwoTextNode" presStyleLbl="node4" presStyleIdx="3" presStyleCnt="25" custScaleX="41273" custLinFactNeighborX="-19650" custLinFactNeighborY="7139">
        <dgm:presLayoutVars>
          <dgm:chPref val="3"/>
        </dgm:presLayoutVars>
      </dgm:prSet>
      <dgm:spPr/>
    </dgm:pt>
    <dgm:pt modelId="{E299F6BE-5766-4367-8606-457938F3C30E}" type="pres">
      <dgm:prSet presAssocID="{BE8F4570-D075-4E80-8E7A-FDA94C62704B}" presName="level3hierChild" presStyleCnt="0"/>
      <dgm:spPr/>
    </dgm:pt>
    <dgm:pt modelId="{FDB035AF-EF02-46FC-ACF6-FDA22F996CF1}" type="pres">
      <dgm:prSet presAssocID="{760E8AA8-F9A7-464C-B798-58B0E18EBAC2}" presName="conn2-1" presStyleLbl="parChTrans1D4" presStyleIdx="4" presStyleCnt="25"/>
      <dgm:spPr/>
    </dgm:pt>
    <dgm:pt modelId="{56BDB758-039D-4CDC-88C8-A2D01C0F37EA}" type="pres">
      <dgm:prSet presAssocID="{760E8AA8-F9A7-464C-B798-58B0E18EBAC2}" presName="connTx" presStyleLbl="parChTrans1D4" presStyleIdx="4" presStyleCnt="25"/>
      <dgm:spPr/>
    </dgm:pt>
    <dgm:pt modelId="{8BCFA9E2-E76E-4166-B713-ABC4DC3B581E}" type="pres">
      <dgm:prSet presAssocID="{5C7AA53C-0C12-4448-B4AA-84590C20190B}" presName="root2" presStyleCnt="0"/>
      <dgm:spPr/>
    </dgm:pt>
    <dgm:pt modelId="{AF855EAC-399E-4ABC-9AA3-E94BE39F0826}" type="pres">
      <dgm:prSet presAssocID="{5C7AA53C-0C12-4448-B4AA-84590C20190B}" presName="LevelTwoTextNode" presStyleLbl="node4" presStyleIdx="4" presStyleCnt="25" custScaleX="41273" custLinFactNeighborX="-54463" custLinFactNeighborY="10156">
        <dgm:presLayoutVars>
          <dgm:chPref val="3"/>
        </dgm:presLayoutVars>
      </dgm:prSet>
      <dgm:spPr/>
    </dgm:pt>
    <dgm:pt modelId="{BBB9D3FB-F1E8-4513-A918-FBD4442159DA}" type="pres">
      <dgm:prSet presAssocID="{5C7AA53C-0C12-4448-B4AA-84590C20190B}" presName="level3hierChild" presStyleCnt="0"/>
      <dgm:spPr/>
    </dgm:pt>
    <dgm:pt modelId="{996918DF-FC70-4157-A568-56FFE69AEB33}" type="pres">
      <dgm:prSet presAssocID="{679B3662-FDBC-41E7-A89E-7B28256CCCD3}" presName="conn2-1" presStyleLbl="parChTrans1D4" presStyleIdx="5" presStyleCnt="25"/>
      <dgm:spPr/>
    </dgm:pt>
    <dgm:pt modelId="{9BDD72E5-EF08-4F77-9516-F9AE1FDFA467}" type="pres">
      <dgm:prSet presAssocID="{679B3662-FDBC-41E7-A89E-7B28256CCCD3}" presName="connTx" presStyleLbl="parChTrans1D4" presStyleIdx="5" presStyleCnt="25"/>
      <dgm:spPr/>
    </dgm:pt>
    <dgm:pt modelId="{0438441B-5D81-419D-BE9E-C9A9F0D1FE16}" type="pres">
      <dgm:prSet presAssocID="{BC39CBA7-CF80-4668-9A8C-9117F51B23E8}" presName="root2" presStyleCnt="0"/>
      <dgm:spPr/>
    </dgm:pt>
    <dgm:pt modelId="{07552DB2-1FFD-496E-85CD-F1AE7616364F}" type="pres">
      <dgm:prSet presAssocID="{BC39CBA7-CF80-4668-9A8C-9117F51B23E8}" presName="LevelTwoTextNode" presStyleLbl="node4" presStyleIdx="5" presStyleCnt="25" custScaleX="41273" custLinFactNeighborX="-83516" custLinFactNeighborY="10586">
        <dgm:presLayoutVars>
          <dgm:chPref val="3"/>
        </dgm:presLayoutVars>
      </dgm:prSet>
      <dgm:spPr/>
    </dgm:pt>
    <dgm:pt modelId="{68FC5B58-EED0-46E3-ABF9-7B13F47FCD9E}" type="pres">
      <dgm:prSet presAssocID="{BC39CBA7-CF80-4668-9A8C-9117F51B23E8}" presName="level3hierChild" presStyleCnt="0"/>
      <dgm:spPr/>
    </dgm:pt>
    <dgm:pt modelId="{9A633CD4-F8EB-47D3-8A19-0346A283C95E}" type="pres">
      <dgm:prSet presAssocID="{D47912ED-E69A-4193-9129-1E0D4C183939}" presName="conn2-1" presStyleLbl="parChTrans1D2" presStyleIdx="3" presStyleCnt="6"/>
      <dgm:spPr/>
    </dgm:pt>
    <dgm:pt modelId="{B5ADB05D-F030-4011-B7B5-4D6D3DF257E5}" type="pres">
      <dgm:prSet presAssocID="{D47912ED-E69A-4193-9129-1E0D4C183939}" presName="connTx" presStyleLbl="parChTrans1D2" presStyleIdx="3" presStyleCnt="6"/>
      <dgm:spPr/>
    </dgm:pt>
    <dgm:pt modelId="{A4C35639-0BA7-40E3-BC64-99A395DE7E0B}" type="pres">
      <dgm:prSet presAssocID="{E2BDAF4E-AB2A-43EF-B99E-8FC402C36E85}" presName="root2" presStyleCnt="0"/>
      <dgm:spPr/>
    </dgm:pt>
    <dgm:pt modelId="{D9A95E16-EFFB-4C5D-9186-A33EBEF1B645}" type="pres">
      <dgm:prSet presAssocID="{E2BDAF4E-AB2A-43EF-B99E-8FC402C36E85}" presName="LevelTwoTextNode" presStyleLbl="node2" presStyleIdx="3" presStyleCnt="6">
        <dgm:presLayoutVars>
          <dgm:chPref val="3"/>
        </dgm:presLayoutVars>
      </dgm:prSet>
      <dgm:spPr/>
    </dgm:pt>
    <dgm:pt modelId="{802027F1-8725-41CA-82E2-3107DD512A22}" type="pres">
      <dgm:prSet presAssocID="{E2BDAF4E-AB2A-43EF-B99E-8FC402C36E85}" presName="level3hierChild" presStyleCnt="0"/>
      <dgm:spPr/>
    </dgm:pt>
    <dgm:pt modelId="{1C75592D-0442-4FB6-8C0A-AB674BA0A542}" type="pres">
      <dgm:prSet presAssocID="{9AE9E0C5-20F1-450F-B588-C4451B72BE9F}" presName="conn2-1" presStyleLbl="parChTrans1D3" presStyleIdx="3" presStyleCnt="12"/>
      <dgm:spPr/>
    </dgm:pt>
    <dgm:pt modelId="{22FD5A11-219A-4436-AFD8-7B0D810F471E}" type="pres">
      <dgm:prSet presAssocID="{9AE9E0C5-20F1-450F-B588-C4451B72BE9F}" presName="connTx" presStyleLbl="parChTrans1D3" presStyleIdx="3" presStyleCnt="12"/>
      <dgm:spPr/>
    </dgm:pt>
    <dgm:pt modelId="{5332D232-8DA6-40F7-8EB8-2133E8B7EF95}" type="pres">
      <dgm:prSet presAssocID="{9A202CAD-248C-4716-BDFF-697AB96517E2}" presName="root2" presStyleCnt="0"/>
      <dgm:spPr/>
    </dgm:pt>
    <dgm:pt modelId="{F4FB4A4A-70D0-4CC2-B013-752F1F77DC96}" type="pres">
      <dgm:prSet presAssocID="{9A202CAD-248C-4716-BDFF-697AB96517E2}" presName="LevelTwoTextNode" presStyleLbl="node3" presStyleIdx="3" presStyleCnt="12" custLinFactNeighborX="-18922" custLinFactNeighborY="1917">
        <dgm:presLayoutVars>
          <dgm:chPref val="3"/>
        </dgm:presLayoutVars>
      </dgm:prSet>
      <dgm:spPr/>
    </dgm:pt>
    <dgm:pt modelId="{2105B7CE-B91D-4034-A761-A05C1FAC2409}" type="pres">
      <dgm:prSet presAssocID="{9A202CAD-248C-4716-BDFF-697AB96517E2}" presName="level3hierChild" presStyleCnt="0"/>
      <dgm:spPr/>
    </dgm:pt>
    <dgm:pt modelId="{3CC7D2F2-8F2F-4096-8B2C-08A1AEF50DCD}" type="pres">
      <dgm:prSet presAssocID="{DD80245D-3661-47A7-87CA-A2906A5E579D}" presName="conn2-1" presStyleLbl="parChTrans1D4" presStyleIdx="6" presStyleCnt="25"/>
      <dgm:spPr/>
    </dgm:pt>
    <dgm:pt modelId="{61C38878-4AD7-4D81-AE74-7CCA160FB550}" type="pres">
      <dgm:prSet presAssocID="{DD80245D-3661-47A7-87CA-A2906A5E579D}" presName="connTx" presStyleLbl="parChTrans1D4" presStyleIdx="6" presStyleCnt="25"/>
      <dgm:spPr/>
    </dgm:pt>
    <dgm:pt modelId="{3C2D3A75-F5E0-4963-8699-C336A6D6E97C}" type="pres">
      <dgm:prSet presAssocID="{C70CA1AE-4A4F-4169-B946-9871CE3AF883}" presName="root2" presStyleCnt="0"/>
      <dgm:spPr/>
    </dgm:pt>
    <dgm:pt modelId="{69B9C8B2-D244-49DA-87E6-7512E24533B3}" type="pres">
      <dgm:prSet presAssocID="{C70CA1AE-4A4F-4169-B946-9871CE3AF883}" presName="LevelTwoTextNode" presStyleLbl="node4" presStyleIdx="6" presStyleCnt="25" custScaleX="41273" custLinFactNeighborX="-19650" custLinFactNeighborY="7139">
        <dgm:presLayoutVars>
          <dgm:chPref val="3"/>
        </dgm:presLayoutVars>
      </dgm:prSet>
      <dgm:spPr/>
    </dgm:pt>
    <dgm:pt modelId="{DCDB0F9C-F8F2-4976-A27F-8DD12C0EF20F}" type="pres">
      <dgm:prSet presAssocID="{C70CA1AE-4A4F-4169-B946-9871CE3AF883}" presName="level3hierChild" presStyleCnt="0"/>
      <dgm:spPr/>
    </dgm:pt>
    <dgm:pt modelId="{15044945-9CB2-4F0C-93E6-A4A2D864587E}" type="pres">
      <dgm:prSet presAssocID="{D5821400-8830-4AAC-B8F1-7385A8B0EA17}" presName="conn2-1" presStyleLbl="parChTrans1D4" presStyleIdx="7" presStyleCnt="25"/>
      <dgm:spPr/>
    </dgm:pt>
    <dgm:pt modelId="{E67F117A-2EF7-4156-8D44-E4F7D4112419}" type="pres">
      <dgm:prSet presAssocID="{D5821400-8830-4AAC-B8F1-7385A8B0EA17}" presName="connTx" presStyleLbl="parChTrans1D4" presStyleIdx="7" presStyleCnt="25"/>
      <dgm:spPr/>
    </dgm:pt>
    <dgm:pt modelId="{C5B68437-ED83-4ECD-9A4C-20A211497D3F}" type="pres">
      <dgm:prSet presAssocID="{B36B425A-66FC-4154-81F5-26A9E74D54DD}" presName="root2" presStyleCnt="0"/>
      <dgm:spPr/>
    </dgm:pt>
    <dgm:pt modelId="{8C559F55-6A4D-4687-85DD-662AA2B9ECA4}" type="pres">
      <dgm:prSet presAssocID="{B36B425A-66FC-4154-81F5-26A9E74D54DD}" presName="LevelTwoTextNode" presStyleLbl="node4" presStyleIdx="7" presStyleCnt="25" custScaleX="41273" custLinFactNeighborX="-51583" custLinFactNeighborY="10253">
        <dgm:presLayoutVars>
          <dgm:chPref val="3"/>
        </dgm:presLayoutVars>
      </dgm:prSet>
      <dgm:spPr/>
    </dgm:pt>
    <dgm:pt modelId="{02BD7940-09F0-4197-8036-2F4BC46458F4}" type="pres">
      <dgm:prSet presAssocID="{B36B425A-66FC-4154-81F5-26A9E74D54DD}" presName="level3hierChild" presStyleCnt="0"/>
      <dgm:spPr/>
    </dgm:pt>
    <dgm:pt modelId="{E5854EE2-7F23-41A1-8D19-B44CF92141D9}" type="pres">
      <dgm:prSet presAssocID="{2A4BB7C3-791F-4520-8953-104C18351559}" presName="conn2-1" presStyleLbl="parChTrans1D3" presStyleIdx="4" presStyleCnt="12"/>
      <dgm:spPr/>
    </dgm:pt>
    <dgm:pt modelId="{18A3075F-1DFD-4758-B1D7-69D9A562ECF3}" type="pres">
      <dgm:prSet presAssocID="{2A4BB7C3-791F-4520-8953-104C18351559}" presName="connTx" presStyleLbl="parChTrans1D3" presStyleIdx="4" presStyleCnt="12"/>
      <dgm:spPr/>
    </dgm:pt>
    <dgm:pt modelId="{917F958A-9880-4CEA-93A8-E0FDFAAB8B07}" type="pres">
      <dgm:prSet presAssocID="{184F23D8-5D0E-41E2-B13D-FDD5F321ABE2}" presName="root2" presStyleCnt="0"/>
      <dgm:spPr/>
    </dgm:pt>
    <dgm:pt modelId="{92B162B8-D83F-46F0-AC04-A697EE50FBD0}" type="pres">
      <dgm:prSet presAssocID="{184F23D8-5D0E-41E2-B13D-FDD5F321ABE2}" presName="LevelTwoTextNode" presStyleLbl="node3" presStyleIdx="4" presStyleCnt="12" custLinFactNeighborX="-20374" custLinFactNeighborY="3679">
        <dgm:presLayoutVars>
          <dgm:chPref val="3"/>
        </dgm:presLayoutVars>
      </dgm:prSet>
      <dgm:spPr/>
    </dgm:pt>
    <dgm:pt modelId="{DBF3112B-3715-478F-8E2A-1530B13A6E48}" type="pres">
      <dgm:prSet presAssocID="{184F23D8-5D0E-41E2-B13D-FDD5F321ABE2}" presName="level3hierChild" presStyleCnt="0"/>
      <dgm:spPr/>
    </dgm:pt>
    <dgm:pt modelId="{AE96A882-DF13-4857-90E2-7435CC5379ED}" type="pres">
      <dgm:prSet presAssocID="{DD498189-14FE-412F-8A50-C90DFDABFE43}" presName="conn2-1" presStyleLbl="parChTrans1D4" presStyleIdx="8" presStyleCnt="25"/>
      <dgm:spPr/>
    </dgm:pt>
    <dgm:pt modelId="{1DD43DBE-8E5A-4B2F-87DF-DE71B6058F59}" type="pres">
      <dgm:prSet presAssocID="{DD498189-14FE-412F-8A50-C90DFDABFE43}" presName="connTx" presStyleLbl="parChTrans1D4" presStyleIdx="8" presStyleCnt="25"/>
      <dgm:spPr/>
    </dgm:pt>
    <dgm:pt modelId="{625EF906-99D8-4B66-8972-92C195F43F99}" type="pres">
      <dgm:prSet presAssocID="{F8A83A77-F37C-4B25-869F-544FEA945FF3}" presName="root2" presStyleCnt="0"/>
      <dgm:spPr/>
    </dgm:pt>
    <dgm:pt modelId="{75C3ECB2-D843-400D-942E-D1EE7EDAAE1F}" type="pres">
      <dgm:prSet presAssocID="{F8A83A77-F37C-4B25-869F-544FEA945FF3}" presName="LevelTwoTextNode" presStyleLbl="node4" presStyleIdx="8" presStyleCnt="25" custScaleX="41273" custLinFactNeighborX="-19650" custLinFactNeighborY="7139">
        <dgm:presLayoutVars>
          <dgm:chPref val="3"/>
        </dgm:presLayoutVars>
      </dgm:prSet>
      <dgm:spPr/>
    </dgm:pt>
    <dgm:pt modelId="{0BD17373-1B47-46E8-86CC-A955F16CD4C0}" type="pres">
      <dgm:prSet presAssocID="{F8A83A77-F37C-4B25-869F-544FEA945FF3}" presName="level3hierChild" presStyleCnt="0"/>
      <dgm:spPr/>
    </dgm:pt>
    <dgm:pt modelId="{7B937CF4-DAD6-4BFE-9A15-D270823C74DD}" type="pres">
      <dgm:prSet presAssocID="{410C23BC-07D0-4A2D-A3C1-ACFC02A50490}" presName="conn2-1" presStyleLbl="parChTrans1D3" presStyleIdx="5" presStyleCnt="12"/>
      <dgm:spPr/>
    </dgm:pt>
    <dgm:pt modelId="{899CB6D4-5E69-40CA-817E-09C8119083A4}" type="pres">
      <dgm:prSet presAssocID="{410C23BC-07D0-4A2D-A3C1-ACFC02A50490}" presName="connTx" presStyleLbl="parChTrans1D3" presStyleIdx="5" presStyleCnt="12"/>
      <dgm:spPr/>
    </dgm:pt>
    <dgm:pt modelId="{E7057E6B-FBD9-45CE-9234-D2BEDFD89914}" type="pres">
      <dgm:prSet presAssocID="{D4FCFB89-290D-4A43-B957-C7CDC4010B6F}" presName="root2" presStyleCnt="0"/>
      <dgm:spPr/>
    </dgm:pt>
    <dgm:pt modelId="{E2ECA88E-6364-4474-BDA7-2FA0511F9EEF}" type="pres">
      <dgm:prSet presAssocID="{D4FCFB89-290D-4A43-B957-C7CDC4010B6F}" presName="LevelTwoTextNode" presStyleLbl="node3" presStyleIdx="5" presStyleCnt="12" custLinFactNeighborX="-22964" custLinFactNeighborY="2727">
        <dgm:presLayoutVars>
          <dgm:chPref val="3"/>
        </dgm:presLayoutVars>
      </dgm:prSet>
      <dgm:spPr/>
    </dgm:pt>
    <dgm:pt modelId="{7EB9537A-5576-4854-BFE9-12DDC4F32C48}" type="pres">
      <dgm:prSet presAssocID="{D4FCFB89-290D-4A43-B957-C7CDC4010B6F}" presName="level3hierChild" presStyleCnt="0"/>
      <dgm:spPr/>
    </dgm:pt>
    <dgm:pt modelId="{85803838-EBF8-4CDA-9D12-B8DFEBEB76E5}" type="pres">
      <dgm:prSet presAssocID="{7DECA9D3-249A-40F0-A1D3-C8D276F6A68B}" presName="conn2-1" presStyleLbl="parChTrans1D4" presStyleIdx="9" presStyleCnt="25"/>
      <dgm:spPr/>
    </dgm:pt>
    <dgm:pt modelId="{AE837EB3-1C39-4394-85F0-EF099836EF23}" type="pres">
      <dgm:prSet presAssocID="{7DECA9D3-249A-40F0-A1D3-C8D276F6A68B}" presName="connTx" presStyleLbl="parChTrans1D4" presStyleIdx="9" presStyleCnt="25"/>
      <dgm:spPr/>
    </dgm:pt>
    <dgm:pt modelId="{50A4FD3A-AD35-457C-B645-8CB288C2274D}" type="pres">
      <dgm:prSet presAssocID="{F1EF110E-75D0-425A-B477-FF9B3467FF38}" presName="root2" presStyleCnt="0"/>
      <dgm:spPr/>
    </dgm:pt>
    <dgm:pt modelId="{1B2E47E2-3018-4CCF-AEF5-0CF748DE9FFE}" type="pres">
      <dgm:prSet presAssocID="{F1EF110E-75D0-425A-B477-FF9B3467FF38}" presName="LevelTwoTextNode" presStyleLbl="node4" presStyleIdx="9" presStyleCnt="25" custScaleX="41273" custLinFactNeighborX="-19650" custLinFactNeighborY="7139">
        <dgm:presLayoutVars>
          <dgm:chPref val="3"/>
        </dgm:presLayoutVars>
      </dgm:prSet>
      <dgm:spPr/>
    </dgm:pt>
    <dgm:pt modelId="{545CE631-0A00-46E6-89C4-4DD4A864DB61}" type="pres">
      <dgm:prSet presAssocID="{F1EF110E-75D0-425A-B477-FF9B3467FF38}" presName="level3hierChild" presStyleCnt="0"/>
      <dgm:spPr/>
    </dgm:pt>
    <dgm:pt modelId="{97D99FD1-8842-4C9A-851C-20A1A9EACCCA}" type="pres">
      <dgm:prSet presAssocID="{24E9822F-1F3F-4282-B5E9-8B88376FDA89}" presName="conn2-1" presStyleLbl="parChTrans1D2" presStyleIdx="4" presStyleCnt="6"/>
      <dgm:spPr/>
    </dgm:pt>
    <dgm:pt modelId="{3B905C71-4CF9-4CDE-9EFD-A6A7AD174184}" type="pres">
      <dgm:prSet presAssocID="{24E9822F-1F3F-4282-B5E9-8B88376FDA89}" presName="connTx" presStyleLbl="parChTrans1D2" presStyleIdx="4" presStyleCnt="6"/>
      <dgm:spPr/>
    </dgm:pt>
    <dgm:pt modelId="{FB34D84C-1926-4B5A-88E4-C5C222761198}" type="pres">
      <dgm:prSet presAssocID="{F889B0F4-0C22-4CBE-B312-0848DF50CA5C}" presName="root2" presStyleCnt="0"/>
      <dgm:spPr/>
    </dgm:pt>
    <dgm:pt modelId="{C75D79B8-67BF-4904-8914-E0A23181BFAE}" type="pres">
      <dgm:prSet presAssocID="{F889B0F4-0C22-4CBE-B312-0848DF50CA5C}" presName="LevelTwoTextNode" presStyleLbl="node2" presStyleIdx="4" presStyleCnt="6">
        <dgm:presLayoutVars>
          <dgm:chPref val="3"/>
        </dgm:presLayoutVars>
      </dgm:prSet>
      <dgm:spPr/>
    </dgm:pt>
    <dgm:pt modelId="{64167AA0-7563-4326-91A6-CD2C11D8A06F}" type="pres">
      <dgm:prSet presAssocID="{F889B0F4-0C22-4CBE-B312-0848DF50CA5C}" presName="level3hierChild" presStyleCnt="0"/>
      <dgm:spPr/>
    </dgm:pt>
    <dgm:pt modelId="{222D2530-B665-40DB-9BB3-02900C494895}" type="pres">
      <dgm:prSet presAssocID="{9441FF3F-C394-43E3-95A0-0014CEE55C19}" presName="conn2-1" presStyleLbl="parChTrans1D3" presStyleIdx="6" presStyleCnt="12"/>
      <dgm:spPr/>
    </dgm:pt>
    <dgm:pt modelId="{A05FB9DB-8755-4ADD-899D-EC2C202507CC}" type="pres">
      <dgm:prSet presAssocID="{9441FF3F-C394-43E3-95A0-0014CEE55C19}" presName="connTx" presStyleLbl="parChTrans1D3" presStyleIdx="6" presStyleCnt="12"/>
      <dgm:spPr/>
    </dgm:pt>
    <dgm:pt modelId="{CF008CA8-7648-4B52-8E33-5FF0C804B9D2}" type="pres">
      <dgm:prSet presAssocID="{9AA1DB2F-0533-4B49-8CAC-C30F66AA04CA}" presName="root2" presStyleCnt="0"/>
      <dgm:spPr/>
    </dgm:pt>
    <dgm:pt modelId="{D1000099-80EF-41CE-8A76-0B63EE9981B4}" type="pres">
      <dgm:prSet presAssocID="{9AA1DB2F-0533-4B49-8CAC-C30F66AA04CA}" presName="LevelTwoTextNode" presStyleLbl="node3" presStyleIdx="6" presStyleCnt="12" custLinFactNeighborX="-20374" custLinFactNeighborY="3679">
        <dgm:presLayoutVars>
          <dgm:chPref val="3"/>
        </dgm:presLayoutVars>
      </dgm:prSet>
      <dgm:spPr/>
    </dgm:pt>
    <dgm:pt modelId="{7BAF3D12-07DB-434E-972F-D216C050757B}" type="pres">
      <dgm:prSet presAssocID="{9AA1DB2F-0533-4B49-8CAC-C30F66AA04CA}" presName="level3hierChild" presStyleCnt="0"/>
      <dgm:spPr/>
    </dgm:pt>
    <dgm:pt modelId="{04450041-B7D3-48FF-9632-EE0BEC8E3FF0}" type="pres">
      <dgm:prSet presAssocID="{A54D0C3F-8E69-42EE-A95D-02D0773C0514}" presName="conn2-1" presStyleLbl="parChTrans1D4" presStyleIdx="10" presStyleCnt="25"/>
      <dgm:spPr/>
    </dgm:pt>
    <dgm:pt modelId="{B524C45B-F0A8-48BC-8FFD-AAEA2E66D573}" type="pres">
      <dgm:prSet presAssocID="{A54D0C3F-8E69-42EE-A95D-02D0773C0514}" presName="connTx" presStyleLbl="parChTrans1D4" presStyleIdx="10" presStyleCnt="25"/>
      <dgm:spPr/>
    </dgm:pt>
    <dgm:pt modelId="{47511E49-0D6B-42F0-B0D2-9F01C210A603}" type="pres">
      <dgm:prSet presAssocID="{09ED97BB-15E8-4ADE-8227-FF57AF9EC1DE}" presName="root2" presStyleCnt="0"/>
      <dgm:spPr/>
    </dgm:pt>
    <dgm:pt modelId="{A7BC0936-1B88-4FA1-A457-B06B9E58522A}" type="pres">
      <dgm:prSet presAssocID="{09ED97BB-15E8-4ADE-8227-FF57AF9EC1DE}" presName="LevelTwoTextNode" presStyleLbl="node4" presStyleIdx="10" presStyleCnt="25" custScaleX="41273" custLinFactNeighborX="-19650" custLinFactNeighborY="7139">
        <dgm:presLayoutVars>
          <dgm:chPref val="3"/>
        </dgm:presLayoutVars>
      </dgm:prSet>
      <dgm:spPr/>
    </dgm:pt>
    <dgm:pt modelId="{1D429EC9-1044-46A6-A339-3E0E28F07577}" type="pres">
      <dgm:prSet presAssocID="{09ED97BB-15E8-4ADE-8227-FF57AF9EC1DE}" presName="level3hierChild" presStyleCnt="0"/>
      <dgm:spPr/>
    </dgm:pt>
    <dgm:pt modelId="{B1EF910B-379E-413C-A5B5-C36FA0AC6E5F}" type="pres">
      <dgm:prSet presAssocID="{647F5F73-536A-4684-9216-43CB240BE3FC}" presName="conn2-1" presStyleLbl="parChTrans1D4" presStyleIdx="11" presStyleCnt="25"/>
      <dgm:spPr/>
    </dgm:pt>
    <dgm:pt modelId="{24720630-9229-40B1-B484-FEB3FD5DC432}" type="pres">
      <dgm:prSet presAssocID="{647F5F73-536A-4684-9216-43CB240BE3FC}" presName="connTx" presStyleLbl="parChTrans1D4" presStyleIdx="11" presStyleCnt="25"/>
      <dgm:spPr/>
    </dgm:pt>
    <dgm:pt modelId="{C551218B-E8B1-48C2-B2E5-386917C94DB5}" type="pres">
      <dgm:prSet presAssocID="{D6D2C37F-1937-4653-9335-48490165B0AC}" presName="root2" presStyleCnt="0"/>
      <dgm:spPr/>
    </dgm:pt>
    <dgm:pt modelId="{07B373DA-1686-422F-AF96-E349FDC1C631}" type="pres">
      <dgm:prSet presAssocID="{D6D2C37F-1937-4653-9335-48490165B0AC}" presName="LevelTwoTextNode" presStyleLbl="node4" presStyleIdx="11" presStyleCnt="25" custScaleX="41273" custLinFactNeighborX="-54463" custLinFactNeighborY="10156">
        <dgm:presLayoutVars>
          <dgm:chPref val="3"/>
        </dgm:presLayoutVars>
      </dgm:prSet>
      <dgm:spPr/>
    </dgm:pt>
    <dgm:pt modelId="{FC9739AE-D4BC-4AEF-86B5-B1DD7C0AD8EB}" type="pres">
      <dgm:prSet presAssocID="{D6D2C37F-1937-4653-9335-48490165B0AC}" presName="level3hierChild" presStyleCnt="0"/>
      <dgm:spPr/>
    </dgm:pt>
    <dgm:pt modelId="{07B7FC34-2DC2-40E7-AD2E-86E8B2D68445}" type="pres">
      <dgm:prSet presAssocID="{9E45A069-5AE3-44F3-8B09-4C1BB2FDB6A5}" presName="conn2-1" presStyleLbl="parChTrans1D4" presStyleIdx="12" presStyleCnt="25"/>
      <dgm:spPr/>
    </dgm:pt>
    <dgm:pt modelId="{A235126A-BAC7-405F-8409-7A22F268C839}" type="pres">
      <dgm:prSet presAssocID="{9E45A069-5AE3-44F3-8B09-4C1BB2FDB6A5}" presName="connTx" presStyleLbl="parChTrans1D4" presStyleIdx="12" presStyleCnt="25"/>
      <dgm:spPr/>
    </dgm:pt>
    <dgm:pt modelId="{F6ABCA3D-CD8B-4C89-ACD8-5EC7BE2CBE9D}" type="pres">
      <dgm:prSet presAssocID="{0972C437-9998-4C73-9E29-70256D04B78F}" presName="root2" presStyleCnt="0"/>
      <dgm:spPr/>
    </dgm:pt>
    <dgm:pt modelId="{B9E98BAA-0410-4F22-A434-79790E13E95F}" type="pres">
      <dgm:prSet presAssocID="{0972C437-9998-4C73-9E29-70256D04B78F}" presName="LevelTwoTextNode" presStyleLbl="node4" presStyleIdx="12" presStyleCnt="25" custScaleX="41273" custLinFactNeighborX="-83516" custLinFactNeighborY="10586">
        <dgm:presLayoutVars>
          <dgm:chPref val="3"/>
        </dgm:presLayoutVars>
      </dgm:prSet>
      <dgm:spPr/>
    </dgm:pt>
    <dgm:pt modelId="{04C59592-67AD-4127-ABFE-9A871F910B07}" type="pres">
      <dgm:prSet presAssocID="{0972C437-9998-4C73-9E29-70256D04B78F}" presName="level3hierChild" presStyleCnt="0"/>
      <dgm:spPr/>
    </dgm:pt>
    <dgm:pt modelId="{4A67A7D1-0BA6-4E0A-95D7-B8362CE3886C}" type="pres">
      <dgm:prSet presAssocID="{97C88FEC-21A2-4F26-B55E-5B4F7A039314}" presName="conn2-1" presStyleLbl="parChTrans1D3" presStyleIdx="7" presStyleCnt="12"/>
      <dgm:spPr/>
    </dgm:pt>
    <dgm:pt modelId="{51277F31-4C38-4DA7-B66D-F6CE89F0EB16}" type="pres">
      <dgm:prSet presAssocID="{97C88FEC-21A2-4F26-B55E-5B4F7A039314}" presName="connTx" presStyleLbl="parChTrans1D3" presStyleIdx="7" presStyleCnt="12"/>
      <dgm:spPr/>
    </dgm:pt>
    <dgm:pt modelId="{9C9E2FFB-5E7F-48C0-8B46-4A6DB6F70A0F}" type="pres">
      <dgm:prSet presAssocID="{05B8CF1E-D06F-49FD-A2C2-AA83D2BE6CFF}" presName="root2" presStyleCnt="0"/>
      <dgm:spPr/>
    </dgm:pt>
    <dgm:pt modelId="{C588A49C-4EF0-4976-97DD-E4785518A04A}" type="pres">
      <dgm:prSet presAssocID="{05B8CF1E-D06F-49FD-A2C2-AA83D2BE6CFF}" presName="LevelTwoTextNode" presStyleLbl="node3" presStyleIdx="7" presStyleCnt="12" custLinFactNeighborX="-20374" custLinFactNeighborY="3679">
        <dgm:presLayoutVars>
          <dgm:chPref val="3"/>
        </dgm:presLayoutVars>
      </dgm:prSet>
      <dgm:spPr/>
    </dgm:pt>
    <dgm:pt modelId="{437D2A78-E131-4BAD-9FFB-18CD0D2AC8BF}" type="pres">
      <dgm:prSet presAssocID="{05B8CF1E-D06F-49FD-A2C2-AA83D2BE6CFF}" presName="level3hierChild" presStyleCnt="0"/>
      <dgm:spPr/>
    </dgm:pt>
    <dgm:pt modelId="{0E4DFCC1-509D-431B-BC08-D474B401DD0D}" type="pres">
      <dgm:prSet presAssocID="{7F66D502-5C83-4C8C-B64C-D3846C1D8212}" presName="conn2-1" presStyleLbl="parChTrans1D4" presStyleIdx="13" presStyleCnt="25"/>
      <dgm:spPr/>
    </dgm:pt>
    <dgm:pt modelId="{9F5C7D54-7DE4-4C1E-8D56-B88BA596B449}" type="pres">
      <dgm:prSet presAssocID="{7F66D502-5C83-4C8C-B64C-D3846C1D8212}" presName="connTx" presStyleLbl="parChTrans1D4" presStyleIdx="13" presStyleCnt="25"/>
      <dgm:spPr/>
    </dgm:pt>
    <dgm:pt modelId="{6D6A5D83-E362-476C-A405-9143625448A7}" type="pres">
      <dgm:prSet presAssocID="{10F97C39-ABDA-4B92-9B33-64393CCDD9DC}" presName="root2" presStyleCnt="0"/>
      <dgm:spPr/>
    </dgm:pt>
    <dgm:pt modelId="{913AAEF0-3D05-4BEE-B8A3-6B0402B2B440}" type="pres">
      <dgm:prSet presAssocID="{10F97C39-ABDA-4B92-9B33-64393CCDD9DC}" presName="LevelTwoTextNode" presStyleLbl="node4" presStyleIdx="13" presStyleCnt="25" custScaleX="41273" custLinFactNeighborX="-19650" custLinFactNeighborY="7139">
        <dgm:presLayoutVars>
          <dgm:chPref val="3"/>
        </dgm:presLayoutVars>
      </dgm:prSet>
      <dgm:spPr/>
    </dgm:pt>
    <dgm:pt modelId="{A53EBA98-A1E6-4AE6-8B3C-513383E0AA02}" type="pres">
      <dgm:prSet presAssocID="{10F97C39-ABDA-4B92-9B33-64393CCDD9DC}" presName="level3hierChild" presStyleCnt="0"/>
      <dgm:spPr/>
    </dgm:pt>
    <dgm:pt modelId="{FD85B2EB-CA5C-49B5-A4F5-A79570E236A0}" type="pres">
      <dgm:prSet presAssocID="{5EB0A702-8A42-438F-8744-AA30D8E404FB}" presName="conn2-1" presStyleLbl="parChTrans1D4" presStyleIdx="14" presStyleCnt="25"/>
      <dgm:spPr/>
    </dgm:pt>
    <dgm:pt modelId="{E5EC65E0-B24A-4EDE-AAF7-60F7658B80A0}" type="pres">
      <dgm:prSet presAssocID="{5EB0A702-8A42-438F-8744-AA30D8E404FB}" presName="connTx" presStyleLbl="parChTrans1D4" presStyleIdx="14" presStyleCnt="25"/>
      <dgm:spPr/>
    </dgm:pt>
    <dgm:pt modelId="{6033CFD5-7D77-4354-900F-80B84CA3FFD5}" type="pres">
      <dgm:prSet presAssocID="{1AF2F436-2F1C-4616-BC55-193BC169415B}" presName="root2" presStyleCnt="0"/>
      <dgm:spPr/>
    </dgm:pt>
    <dgm:pt modelId="{9936F59D-9A3A-4241-BC4D-66D3C8E1B271}" type="pres">
      <dgm:prSet presAssocID="{1AF2F436-2F1C-4616-BC55-193BC169415B}" presName="LevelTwoTextNode" presStyleLbl="node4" presStyleIdx="14" presStyleCnt="25" custScaleX="41273" custLinFactNeighborX="-51583" custLinFactNeighborY="10253">
        <dgm:presLayoutVars>
          <dgm:chPref val="3"/>
        </dgm:presLayoutVars>
      </dgm:prSet>
      <dgm:spPr/>
    </dgm:pt>
    <dgm:pt modelId="{009199CB-F01E-427F-9CC6-9079BF5CD1D4}" type="pres">
      <dgm:prSet presAssocID="{1AF2F436-2F1C-4616-BC55-193BC169415B}" presName="level3hierChild" presStyleCnt="0"/>
      <dgm:spPr/>
    </dgm:pt>
    <dgm:pt modelId="{32076BE0-816C-41CC-97CA-0AF3444842D2}" type="pres">
      <dgm:prSet presAssocID="{2653AE50-CC7B-4B3A-809E-D7B2A071A9F3}" presName="conn2-1" presStyleLbl="parChTrans1D3" presStyleIdx="8" presStyleCnt="12"/>
      <dgm:spPr/>
    </dgm:pt>
    <dgm:pt modelId="{5A479284-8E8E-4D11-BA08-AEC20A487A0A}" type="pres">
      <dgm:prSet presAssocID="{2653AE50-CC7B-4B3A-809E-D7B2A071A9F3}" presName="connTx" presStyleLbl="parChTrans1D3" presStyleIdx="8" presStyleCnt="12"/>
      <dgm:spPr/>
    </dgm:pt>
    <dgm:pt modelId="{336D9AE2-8C52-4C13-A9FC-F41876378AF3}" type="pres">
      <dgm:prSet presAssocID="{C9704DBF-4A83-410A-9FCE-C914B2284B82}" presName="root2" presStyleCnt="0"/>
      <dgm:spPr/>
    </dgm:pt>
    <dgm:pt modelId="{9F56D6E5-D9CF-4398-ABAB-95120F1C16B5}" type="pres">
      <dgm:prSet presAssocID="{C9704DBF-4A83-410A-9FCE-C914B2284B82}" presName="LevelTwoTextNode" presStyleLbl="node3" presStyleIdx="8" presStyleCnt="12" custLinFactNeighborX="-20374" custLinFactNeighborY="3679">
        <dgm:presLayoutVars>
          <dgm:chPref val="3"/>
        </dgm:presLayoutVars>
      </dgm:prSet>
      <dgm:spPr/>
    </dgm:pt>
    <dgm:pt modelId="{89D9FB85-F528-4F3E-8319-347B980C39B2}" type="pres">
      <dgm:prSet presAssocID="{C9704DBF-4A83-410A-9FCE-C914B2284B82}" presName="level3hierChild" presStyleCnt="0"/>
      <dgm:spPr/>
    </dgm:pt>
    <dgm:pt modelId="{29B12E1C-40C3-457B-8A52-CF99C4A75B19}" type="pres">
      <dgm:prSet presAssocID="{62D8A673-0EDA-4907-9D43-C778702F1991}" presName="conn2-1" presStyleLbl="parChTrans1D4" presStyleIdx="15" presStyleCnt="25"/>
      <dgm:spPr/>
    </dgm:pt>
    <dgm:pt modelId="{0D02F4E0-BCF7-464C-AEFD-0DF355DE45D6}" type="pres">
      <dgm:prSet presAssocID="{62D8A673-0EDA-4907-9D43-C778702F1991}" presName="connTx" presStyleLbl="parChTrans1D4" presStyleIdx="15" presStyleCnt="25"/>
      <dgm:spPr/>
    </dgm:pt>
    <dgm:pt modelId="{A9BA6DFD-D4C5-4CD1-A5E6-BD420D8B1A6C}" type="pres">
      <dgm:prSet presAssocID="{5B4F283A-C9ED-409E-A4C5-D614C4C06FEC}" presName="root2" presStyleCnt="0"/>
      <dgm:spPr/>
    </dgm:pt>
    <dgm:pt modelId="{3256BFE9-2416-4D94-827A-864C484A1894}" type="pres">
      <dgm:prSet presAssocID="{5B4F283A-C9ED-409E-A4C5-D614C4C06FEC}" presName="LevelTwoTextNode" presStyleLbl="node4" presStyleIdx="15" presStyleCnt="25" custScaleX="41273" custLinFactNeighborX="-19650" custLinFactNeighborY="7139">
        <dgm:presLayoutVars>
          <dgm:chPref val="3"/>
        </dgm:presLayoutVars>
      </dgm:prSet>
      <dgm:spPr/>
    </dgm:pt>
    <dgm:pt modelId="{AF319530-5E97-4D26-88C5-E4927F6C2A5E}" type="pres">
      <dgm:prSet presAssocID="{5B4F283A-C9ED-409E-A4C5-D614C4C06FEC}" presName="level3hierChild" presStyleCnt="0"/>
      <dgm:spPr/>
    </dgm:pt>
    <dgm:pt modelId="{BA3D464E-289D-4B82-8828-1DA7E4C84B31}" type="pres">
      <dgm:prSet presAssocID="{D05DE39D-B67F-4503-847D-0DC1876BC0DC}" presName="conn2-1" presStyleLbl="parChTrans1D2" presStyleIdx="5" presStyleCnt="6"/>
      <dgm:spPr/>
    </dgm:pt>
    <dgm:pt modelId="{676F2599-EF12-4491-94DC-7009410FBF3E}" type="pres">
      <dgm:prSet presAssocID="{D05DE39D-B67F-4503-847D-0DC1876BC0DC}" presName="connTx" presStyleLbl="parChTrans1D2" presStyleIdx="5" presStyleCnt="6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5" presStyleCnt="6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64C84B2F-2927-4C00-9823-42019BAD511B}" type="pres">
      <dgm:prSet presAssocID="{D2515A8C-57EC-4D2C-B6D4-2448E542231B}" presName="conn2-1" presStyleLbl="parChTrans1D3" presStyleIdx="9" presStyleCnt="12"/>
      <dgm:spPr/>
    </dgm:pt>
    <dgm:pt modelId="{824D8C86-A44F-48DD-80BD-324608267796}" type="pres">
      <dgm:prSet presAssocID="{D2515A8C-57EC-4D2C-B6D4-2448E542231B}" presName="connTx" presStyleLbl="parChTrans1D3" presStyleIdx="9" presStyleCnt="12"/>
      <dgm:spPr/>
    </dgm:pt>
    <dgm:pt modelId="{D3B6F9FD-6661-426A-80D4-994725BA1F0C}" type="pres">
      <dgm:prSet presAssocID="{1FECF7E7-390A-4014-97CD-B0B6CD7B845B}" presName="root2" presStyleCnt="0"/>
      <dgm:spPr/>
    </dgm:pt>
    <dgm:pt modelId="{8D49E0EA-8314-4428-AA3A-4CCB1ED6ED3C}" type="pres">
      <dgm:prSet presAssocID="{1FECF7E7-390A-4014-97CD-B0B6CD7B845B}" presName="LevelTwoTextNode" presStyleLbl="node3" presStyleIdx="9" presStyleCnt="12" custLinFactNeighborX="-22964" custLinFactNeighborY="2727">
        <dgm:presLayoutVars>
          <dgm:chPref val="3"/>
        </dgm:presLayoutVars>
      </dgm:prSet>
      <dgm:spPr/>
    </dgm:pt>
    <dgm:pt modelId="{E02D9794-9E87-49BF-A0FB-361A0EF48A9F}" type="pres">
      <dgm:prSet presAssocID="{1FECF7E7-390A-4014-97CD-B0B6CD7B845B}" presName="level3hierChild" presStyleCnt="0"/>
      <dgm:spPr/>
    </dgm:pt>
    <dgm:pt modelId="{121E8C89-C8B1-4EC0-A5F6-A12D9F8CE11A}" type="pres">
      <dgm:prSet presAssocID="{6D7572A8-F39B-4483-8518-338F3ECE7AC3}" presName="conn2-1" presStyleLbl="parChTrans1D4" presStyleIdx="16" presStyleCnt="25"/>
      <dgm:spPr/>
    </dgm:pt>
    <dgm:pt modelId="{52A40954-1EF5-4301-BB0D-4A14AB1CC04D}" type="pres">
      <dgm:prSet presAssocID="{6D7572A8-F39B-4483-8518-338F3ECE7AC3}" presName="connTx" presStyleLbl="parChTrans1D4" presStyleIdx="16" presStyleCnt="25"/>
      <dgm:spPr/>
    </dgm:pt>
    <dgm:pt modelId="{99CABB6E-FFAD-40AD-9533-BA0DD9762FCA}" type="pres">
      <dgm:prSet presAssocID="{26869DE0-4993-44E7-9D22-56032583FD6F}" presName="root2" presStyleCnt="0"/>
      <dgm:spPr/>
    </dgm:pt>
    <dgm:pt modelId="{A8A89C30-B007-4C88-AFB7-6A8BFD16B2E2}" type="pres">
      <dgm:prSet presAssocID="{26869DE0-4993-44E7-9D22-56032583FD6F}" presName="LevelTwoTextNode" presStyleLbl="node4" presStyleIdx="16" presStyleCnt="25" custScaleX="41273" custLinFactNeighborX="-19650" custLinFactNeighborY="7139">
        <dgm:presLayoutVars>
          <dgm:chPref val="3"/>
        </dgm:presLayoutVars>
      </dgm:prSet>
      <dgm:spPr/>
    </dgm:pt>
    <dgm:pt modelId="{0E528A58-A1EE-4AE0-A998-3CB89EB7162A}" type="pres">
      <dgm:prSet presAssocID="{26869DE0-4993-44E7-9D22-56032583FD6F}" presName="level3hierChild" presStyleCnt="0"/>
      <dgm:spPr/>
    </dgm:pt>
    <dgm:pt modelId="{6947EAEF-FA10-46B2-BDDB-2A4DB80AF9E5}" type="pres">
      <dgm:prSet presAssocID="{3AF676AD-15F3-45F2-BED2-3A6F685BD7A4}" presName="conn2-1" presStyleLbl="parChTrans1D4" presStyleIdx="17" presStyleCnt="25"/>
      <dgm:spPr/>
    </dgm:pt>
    <dgm:pt modelId="{51019FD1-E3B3-4EFE-9A1A-D5FD90FD7DEB}" type="pres">
      <dgm:prSet presAssocID="{3AF676AD-15F3-45F2-BED2-3A6F685BD7A4}" presName="connTx" presStyleLbl="parChTrans1D4" presStyleIdx="17" presStyleCnt="25"/>
      <dgm:spPr/>
    </dgm:pt>
    <dgm:pt modelId="{71FA15BD-90BF-4345-8438-6B484C1F8D7C}" type="pres">
      <dgm:prSet presAssocID="{1825F196-B78B-4006-9F57-5A3FD841401A}" presName="root2" presStyleCnt="0"/>
      <dgm:spPr/>
    </dgm:pt>
    <dgm:pt modelId="{84B8FAB6-4591-4EDA-9884-4AFC9C368A02}" type="pres">
      <dgm:prSet presAssocID="{1825F196-B78B-4006-9F57-5A3FD841401A}" presName="LevelTwoTextNode" presStyleLbl="node4" presStyleIdx="17" presStyleCnt="25" custScaleX="41273" custLinFactNeighborX="-54463" custLinFactNeighborY="10156">
        <dgm:presLayoutVars>
          <dgm:chPref val="3"/>
        </dgm:presLayoutVars>
      </dgm:prSet>
      <dgm:spPr/>
    </dgm:pt>
    <dgm:pt modelId="{AD8C2F8D-B6B6-4A53-AF01-932640EDB4BD}" type="pres">
      <dgm:prSet presAssocID="{1825F196-B78B-4006-9F57-5A3FD841401A}" presName="level3hierChild" presStyleCnt="0"/>
      <dgm:spPr/>
    </dgm:pt>
    <dgm:pt modelId="{E141F8B9-088F-4915-9836-C61B826C42B7}" type="pres">
      <dgm:prSet presAssocID="{BE9467E8-03E3-4F9E-B26B-78EAAE4F3016}" presName="conn2-1" presStyleLbl="parChTrans1D4" presStyleIdx="18" presStyleCnt="25"/>
      <dgm:spPr/>
    </dgm:pt>
    <dgm:pt modelId="{7BEA992C-BE52-4B09-8B66-37A36E74D9F5}" type="pres">
      <dgm:prSet presAssocID="{BE9467E8-03E3-4F9E-B26B-78EAAE4F3016}" presName="connTx" presStyleLbl="parChTrans1D4" presStyleIdx="18" presStyleCnt="25"/>
      <dgm:spPr/>
    </dgm:pt>
    <dgm:pt modelId="{E0D55220-5F3F-4150-A059-33F4488D1411}" type="pres">
      <dgm:prSet presAssocID="{D7EBE3BC-8889-425B-A3DD-342DEFECED29}" presName="root2" presStyleCnt="0"/>
      <dgm:spPr/>
    </dgm:pt>
    <dgm:pt modelId="{5CB9443D-2F21-499F-BC12-83916015CBFE}" type="pres">
      <dgm:prSet presAssocID="{D7EBE3BC-8889-425B-A3DD-342DEFECED29}" presName="LevelTwoTextNode" presStyleLbl="node4" presStyleIdx="18" presStyleCnt="25" custScaleX="41273" custLinFactNeighborX="-83516" custLinFactNeighborY="10586">
        <dgm:presLayoutVars>
          <dgm:chPref val="3"/>
        </dgm:presLayoutVars>
      </dgm:prSet>
      <dgm:spPr/>
    </dgm:pt>
    <dgm:pt modelId="{155098D9-9B3E-490C-A57B-4930C838FB78}" type="pres">
      <dgm:prSet presAssocID="{D7EBE3BC-8889-425B-A3DD-342DEFECED29}" presName="level3hierChild" presStyleCnt="0"/>
      <dgm:spPr/>
    </dgm:pt>
    <dgm:pt modelId="{1992A773-71AC-48DE-9E61-334660E08185}" type="pres">
      <dgm:prSet presAssocID="{EDC60B2B-C481-42B1-AC41-05B15EEAB800}" presName="conn2-1" presStyleLbl="parChTrans1D4" presStyleIdx="19" presStyleCnt="25"/>
      <dgm:spPr/>
    </dgm:pt>
    <dgm:pt modelId="{F3273473-4ED3-4000-9B24-ED9F19DFE6AE}" type="pres">
      <dgm:prSet presAssocID="{EDC60B2B-C481-42B1-AC41-05B15EEAB800}" presName="connTx" presStyleLbl="parChTrans1D4" presStyleIdx="19" presStyleCnt="25"/>
      <dgm:spPr/>
    </dgm:pt>
    <dgm:pt modelId="{F143085F-3EB9-48D0-9D7D-1DC2631FDECD}" type="pres">
      <dgm:prSet presAssocID="{59AD188C-AE9E-4DF1-8848-4BE369930B09}" presName="root2" presStyleCnt="0"/>
      <dgm:spPr/>
    </dgm:pt>
    <dgm:pt modelId="{134CBBD7-B608-43A7-B87A-AFBB4CFA5CB4}" type="pres">
      <dgm:prSet presAssocID="{59AD188C-AE9E-4DF1-8848-4BE369930B09}" presName="LevelTwoTextNode" presStyleLbl="node4" presStyleIdx="19" presStyleCnt="25" custScaleX="41273" custLinFactX="-15450" custLinFactNeighborX="-100000" custLinFactNeighborY="8652">
        <dgm:presLayoutVars>
          <dgm:chPref val="3"/>
        </dgm:presLayoutVars>
      </dgm:prSet>
      <dgm:spPr/>
    </dgm:pt>
    <dgm:pt modelId="{89458B3B-A121-4F46-8D59-1D1CE61BE032}" type="pres">
      <dgm:prSet presAssocID="{59AD188C-AE9E-4DF1-8848-4BE369930B09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10" presStyleCnt="12"/>
      <dgm:spPr/>
    </dgm:pt>
    <dgm:pt modelId="{1C5286A2-C790-4B73-8883-F98C2E56373D}" type="pres">
      <dgm:prSet presAssocID="{2D60CAA9-34BA-4E7E-97B9-5CAF2A03ABF7}" presName="connTx" presStyleLbl="parChTrans1D3" presStyleIdx="10" presStyleCnt="12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10" presStyleCnt="12" custLinFactNeighborX="-22964" custLinFactNeighborY="2727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1844A11C-B933-44F4-9FB7-DE42E220EA55}" type="pres">
      <dgm:prSet presAssocID="{BEABFC80-80E7-4435-A0BA-8DB9EBB33AC4}" presName="conn2-1" presStyleLbl="parChTrans1D4" presStyleIdx="20" presStyleCnt="25"/>
      <dgm:spPr/>
    </dgm:pt>
    <dgm:pt modelId="{6EC44A97-8C80-4A87-BEC6-4E986D4F5A49}" type="pres">
      <dgm:prSet presAssocID="{BEABFC80-80E7-4435-A0BA-8DB9EBB33AC4}" presName="connTx" presStyleLbl="parChTrans1D4" presStyleIdx="20" presStyleCnt="25"/>
      <dgm:spPr/>
    </dgm:pt>
    <dgm:pt modelId="{66095F7B-11A1-4FCB-9B40-9677312CF002}" type="pres">
      <dgm:prSet presAssocID="{BFB813A5-535B-499F-B509-A6333B929595}" presName="root2" presStyleCnt="0"/>
      <dgm:spPr/>
    </dgm:pt>
    <dgm:pt modelId="{4B5C0914-7339-47CF-8C89-40F57AFC20E9}" type="pres">
      <dgm:prSet presAssocID="{BFB813A5-535B-499F-B509-A6333B929595}" presName="LevelTwoTextNode" presStyleLbl="node4" presStyleIdx="20" presStyleCnt="25" custScaleX="41273" custLinFactNeighborX="-19650" custLinFactNeighborY="7139">
        <dgm:presLayoutVars>
          <dgm:chPref val="3"/>
        </dgm:presLayoutVars>
      </dgm:prSet>
      <dgm:spPr/>
    </dgm:pt>
    <dgm:pt modelId="{8A23A808-E499-48AD-92E0-548BFE98358A}" type="pres">
      <dgm:prSet presAssocID="{BFB813A5-535B-499F-B509-A6333B929595}" presName="level3hierChild" presStyleCnt="0"/>
      <dgm:spPr/>
    </dgm:pt>
    <dgm:pt modelId="{B3E7FF59-FE3A-4AEB-87F0-848C59E0FDFC}" type="pres">
      <dgm:prSet presAssocID="{EE12F2A7-1D3E-465D-A17D-1498D36AB371}" presName="conn2-1" presStyleLbl="parChTrans1D4" presStyleIdx="21" presStyleCnt="25"/>
      <dgm:spPr/>
    </dgm:pt>
    <dgm:pt modelId="{8A7A14F0-658D-4F65-9048-E000FEBBFD5E}" type="pres">
      <dgm:prSet presAssocID="{EE12F2A7-1D3E-465D-A17D-1498D36AB371}" presName="connTx" presStyleLbl="parChTrans1D4" presStyleIdx="21" presStyleCnt="25"/>
      <dgm:spPr/>
    </dgm:pt>
    <dgm:pt modelId="{00D49B68-1B94-4D98-B5CB-5B4A7E94B6C2}" type="pres">
      <dgm:prSet presAssocID="{DDD8076B-426C-49B9-BC16-4F540EFDDD2B}" presName="root2" presStyleCnt="0"/>
      <dgm:spPr/>
    </dgm:pt>
    <dgm:pt modelId="{D99BB133-3444-41DE-8640-AB8B71587ED5}" type="pres">
      <dgm:prSet presAssocID="{DDD8076B-426C-49B9-BC16-4F540EFDDD2B}" presName="LevelTwoTextNode" presStyleLbl="node4" presStyleIdx="21" presStyleCnt="25" custScaleX="41273" custLinFactNeighborX="-54463" custLinFactNeighborY="10156">
        <dgm:presLayoutVars>
          <dgm:chPref val="3"/>
        </dgm:presLayoutVars>
      </dgm:prSet>
      <dgm:spPr/>
    </dgm:pt>
    <dgm:pt modelId="{DCB38AF7-8BF1-4698-A2CA-AD4FB2793A88}" type="pres">
      <dgm:prSet presAssocID="{DDD8076B-426C-49B9-BC16-4F540EFDDD2B}" presName="level3hierChild" presStyleCnt="0"/>
      <dgm:spPr/>
    </dgm:pt>
    <dgm:pt modelId="{7021A581-D176-4DF3-883C-77EFB747223A}" type="pres">
      <dgm:prSet presAssocID="{357E3D0F-0DA5-4218-828C-BA87A015F59B}" presName="conn2-1" presStyleLbl="parChTrans1D4" presStyleIdx="22" presStyleCnt="25"/>
      <dgm:spPr/>
    </dgm:pt>
    <dgm:pt modelId="{BE0C6693-FB2F-4A53-9A79-93F3452DA8FC}" type="pres">
      <dgm:prSet presAssocID="{357E3D0F-0DA5-4218-828C-BA87A015F59B}" presName="connTx" presStyleLbl="parChTrans1D4" presStyleIdx="22" presStyleCnt="25"/>
      <dgm:spPr/>
    </dgm:pt>
    <dgm:pt modelId="{14A71C7E-D418-4825-9E66-192AB505B4FD}" type="pres">
      <dgm:prSet presAssocID="{4F8549E6-F108-4C64-8D20-93F05684284D}" presName="root2" presStyleCnt="0"/>
      <dgm:spPr/>
    </dgm:pt>
    <dgm:pt modelId="{6AEC2C79-6330-4A1E-B4B5-8133F07520A2}" type="pres">
      <dgm:prSet presAssocID="{4F8549E6-F108-4C64-8D20-93F05684284D}" presName="LevelTwoTextNode" presStyleLbl="node4" presStyleIdx="22" presStyleCnt="25" custScaleX="41273" custLinFactNeighborX="-83516" custLinFactNeighborY="10586">
        <dgm:presLayoutVars>
          <dgm:chPref val="3"/>
        </dgm:presLayoutVars>
      </dgm:prSet>
      <dgm:spPr/>
    </dgm:pt>
    <dgm:pt modelId="{AA7A18D4-2053-42F7-A40B-3015A33DE9F8}" type="pres">
      <dgm:prSet presAssocID="{4F8549E6-F108-4C64-8D20-93F05684284D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11" presStyleCnt="12"/>
      <dgm:spPr/>
    </dgm:pt>
    <dgm:pt modelId="{B2701B3B-F1C5-499B-A8E4-9316C0D34AE8}" type="pres">
      <dgm:prSet presAssocID="{89BF19C2-4546-44EA-85B6-0E712F3610D7}" presName="connTx" presStyleLbl="parChTrans1D3" presStyleIdx="11" presStyleCnt="12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11" presStyleCnt="12" custLinFactNeighborX="-22964" custLinFactNeighborY="2727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  <dgm:pt modelId="{30868059-5D14-4C4D-967B-68FAF518815D}" type="pres">
      <dgm:prSet presAssocID="{C3560D9A-5A2B-4A37-AFFE-D119A02F9FE5}" presName="conn2-1" presStyleLbl="parChTrans1D4" presStyleIdx="23" presStyleCnt="25"/>
      <dgm:spPr/>
    </dgm:pt>
    <dgm:pt modelId="{37D3FD5A-861F-4DF5-86E5-CA2F85458B71}" type="pres">
      <dgm:prSet presAssocID="{C3560D9A-5A2B-4A37-AFFE-D119A02F9FE5}" presName="connTx" presStyleLbl="parChTrans1D4" presStyleIdx="23" presStyleCnt="25"/>
      <dgm:spPr/>
    </dgm:pt>
    <dgm:pt modelId="{B3FD596B-F7C1-4773-9F08-751FB491743B}" type="pres">
      <dgm:prSet presAssocID="{CCA93883-2624-418D-B504-3A385E99020E}" presName="root2" presStyleCnt="0"/>
      <dgm:spPr/>
    </dgm:pt>
    <dgm:pt modelId="{F048A148-7001-4500-9DDF-C2D7AD1D55F8}" type="pres">
      <dgm:prSet presAssocID="{CCA93883-2624-418D-B504-3A385E99020E}" presName="LevelTwoTextNode" presStyleLbl="node4" presStyleIdx="23" presStyleCnt="25" custScaleX="41273" custLinFactNeighborX="-19650" custLinFactNeighborY="7139">
        <dgm:presLayoutVars>
          <dgm:chPref val="3"/>
        </dgm:presLayoutVars>
      </dgm:prSet>
      <dgm:spPr/>
    </dgm:pt>
    <dgm:pt modelId="{D26BA648-16B2-4EFE-AD5C-8ACDB36ACCDE}" type="pres">
      <dgm:prSet presAssocID="{CCA93883-2624-418D-B504-3A385E99020E}" presName="level3hierChild" presStyleCnt="0"/>
      <dgm:spPr/>
    </dgm:pt>
    <dgm:pt modelId="{DF33562B-7614-4343-A02B-D0BEC667704F}" type="pres">
      <dgm:prSet presAssocID="{77C09252-D9E8-4FE8-8C56-107666336682}" presName="conn2-1" presStyleLbl="parChTrans1D4" presStyleIdx="24" presStyleCnt="25"/>
      <dgm:spPr/>
    </dgm:pt>
    <dgm:pt modelId="{2DD22126-5D53-4940-BBC7-22B2DD42E240}" type="pres">
      <dgm:prSet presAssocID="{77C09252-D9E8-4FE8-8C56-107666336682}" presName="connTx" presStyleLbl="parChTrans1D4" presStyleIdx="24" presStyleCnt="25"/>
      <dgm:spPr/>
    </dgm:pt>
    <dgm:pt modelId="{C46E639D-144C-4AB8-B0AD-66931B3AA8EA}" type="pres">
      <dgm:prSet presAssocID="{320A9EDA-0820-4859-8B44-F9974DD8BD8B}" presName="root2" presStyleCnt="0"/>
      <dgm:spPr/>
    </dgm:pt>
    <dgm:pt modelId="{D44F4AB0-7D2A-413E-92D0-717D408E0869}" type="pres">
      <dgm:prSet presAssocID="{320A9EDA-0820-4859-8B44-F9974DD8BD8B}" presName="LevelTwoTextNode" presStyleLbl="node4" presStyleIdx="24" presStyleCnt="25" custScaleX="41273" custLinFactNeighborX="-51583" custLinFactNeighborY="10253">
        <dgm:presLayoutVars>
          <dgm:chPref val="3"/>
        </dgm:presLayoutVars>
      </dgm:prSet>
      <dgm:spPr/>
    </dgm:pt>
    <dgm:pt modelId="{44F3C129-3B66-4509-8C0A-24D359404CDF}" type="pres">
      <dgm:prSet presAssocID="{320A9EDA-0820-4859-8B44-F9974DD8BD8B}" presName="level3hierChild" presStyleCnt="0"/>
      <dgm:spPr/>
    </dgm:pt>
  </dgm:ptLst>
  <dgm:cxnLst>
    <dgm:cxn modelId="{E96E3002-AC93-4AA2-BF8B-84B24D0FFCC1}" type="presOf" srcId="{59AD188C-AE9E-4DF1-8848-4BE369930B09}" destId="{134CBBD7-B608-43A7-B87A-AFBB4CFA5CB4}" srcOrd="0" destOrd="0" presId="urn:microsoft.com/office/officeart/2005/8/layout/hierarchy2"/>
    <dgm:cxn modelId="{BBFCBA02-B124-46DB-B272-3EE2D262D567}" type="presOf" srcId="{DD80245D-3661-47A7-87CA-A2906A5E579D}" destId="{3CC7D2F2-8F2F-4096-8B2C-08A1AEF50DCD}" srcOrd="0" destOrd="0" presId="urn:microsoft.com/office/officeart/2005/8/layout/hierarchy2"/>
    <dgm:cxn modelId="{C83CAA04-0CE9-401E-ADF0-5B195D391705}" type="presOf" srcId="{B36B425A-66FC-4154-81F5-26A9E74D54DD}" destId="{8C559F55-6A4D-4687-85DD-662AA2B9ECA4}" srcOrd="0" destOrd="0" presId="urn:microsoft.com/office/officeart/2005/8/layout/hierarchy2"/>
    <dgm:cxn modelId="{96B9B306-15D1-4C39-A5E2-91277BD9F8B1}" type="presOf" srcId="{7DECA9D3-249A-40F0-A1D3-C8D276F6A68B}" destId="{85803838-EBF8-4CDA-9D12-B8DFEBEB76E5}" srcOrd="0" destOrd="0" presId="urn:microsoft.com/office/officeart/2005/8/layout/hierarchy2"/>
    <dgm:cxn modelId="{D0F98907-D476-4A4C-9714-80336930DCE6}" type="presOf" srcId="{9441FF3F-C394-43E3-95A0-0014CEE55C19}" destId="{A05FB9DB-8755-4ADD-899D-EC2C202507CC}" srcOrd="1" destOrd="0" presId="urn:microsoft.com/office/officeart/2005/8/layout/hierarchy2"/>
    <dgm:cxn modelId="{01C38A07-122D-41EE-8CD7-F09449A2103F}" type="presOf" srcId="{679B3662-FDBC-41E7-A89E-7B28256CCCD3}" destId="{996918DF-FC70-4157-A568-56FFE69AEB33}" srcOrd="0" destOrd="0" presId="urn:microsoft.com/office/officeart/2005/8/layout/hierarchy2"/>
    <dgm:cxn modelId="{0F342208-A8AD-45E1-87E9-4137C97AAF34}" srcId="{DDD8076B-426C-49B9-BC16-4F540EFDDD2B}" destId="{4F8549E6-F108-4C64-8D20-93F05684284D}" srcOrd="0" destOrd="0" parTransId="{357E3D0F-0DA5-4218-828C-BA87A015F59B}" sibTransId="{211993A9-953D-4B9F-94EB-EC584DB27732}"/>
    <dgm:cxn modelId="{424E1A09-EF27-4C8A-BBC7-56A3F50FA4F2}" type="presOf" srcId="{EDC60B2B-C481-42B1-AC41-05B15EEAB800}" destId="{1992A773-71AC-48DE-9E61-334660E08185}" srcOrd="0" destOrd="0" presId="urn:microsoft.com/office/officeart/2005/8/layout/hierarchy2"/>
    <dgm:cxn modelId="{999F2409-5DEA-4824-9A61-4E37722F403A}" type="presOf" srcId="{3AF676AD-15F3-45F2-BED2-3A6F685BD7A4}" destId="{6947EAEF-FA10-46B2-BDDB-2A4DB80AF9E5}" srcOrd="0" destOrd="0" presId="urn:microsoft.com/office/officeart/2005/8/layout/hierarchy2"/>
    <dgm:cxn modelId="{2A8C7E09-CF4C-4CBE-9885-A3FB0EF24D08}" type="presOf" srcId="{5EB0A702-8A42-438F-8744-AA30D8E404FB}" destId="{E5EC65E0-B24A-4EDE-AAF7-60F7658B80A0}" srcOrd="1" destOrd="0" presId="urn:microsoft.com/office/officeart/2005/8/layout/hierarchy2"/>
    <dgm:cxn modelId="{879A7A0A-2142-4D3D-A40A-9CE21C98ECE7}" srcId="{9A202CAD-248C-4716-BDFF-697AB96517E2}" destId="{C70CA1AE-4A4F-4169-B946-9871CE3AF883}" srcOrd="0" destOrd="0" parTransId="{DD80245D-3661-47A7-87CA-A2906A5E579D}" sibTransId="{107C291D-DE6E-44F8-9432-7966E445D72A}"/>
    <dgm:cxn modelId="{9EB5390B-7C01-4979-BB01-B731187D4514}" type="presOf" srcId="{56684FA6-C151-4A62-89A2-60D00C382389}" destId="{574987DB-E2D3-4AC0-968E-070B2EE60C62}" srcOrd="0" destOrd="0" presId="urn:microsoft.com/office/officeart/2005/8/layout/hierarchy2"/>
    <dgm:cxn modelId="{A1C2BD0D-093C-41A2-97C0-2AC1A6E1AF7B}" type="presOf" srcId="{EE12F2A7-1D3E-465D-A17D-1498D36AB371}" destId="{B3E7FF59-FE3A-4AEB-87F0-848C59E0FDFC}" srcOrd="0" destOrd="0" presId="urn:microsoft.com/office/officeart/2005/8/layout/hierarchy2"/>
    <dgm:cxn modelId="{39198B0E-3A49-4F87-BF09-AE5892CA9E2E}" type="presOf" srcId="{9E45A069-5AE3-44F3-8B09-4C1BB2FDB6A5}" destId="{07B7FC34-2DC2-40E7-AD2E-86E8B2D68445}" srcOrd="0" destOrd="0" presId="urn:microsoft.com/office/officeart/2005/8/layout/hierarchy2"/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7FEFB913-6278-4608-8B62-4B3CFA572F8B}" srcId="{9AA1DB2F-0533-4B49-8CAC-C30F66AA04CA}" destId="{09ED97BB-15E8-4ADE-8227-FF57AF9EC1DE}" srcOrd="0" destOrd="0" parTransId="{A54D0C3F-8E69-42EE-A95D-02D0773C0514}" sibTransId="{A6BBD8B3-1850-4E5B-93AF-65F714B78234}"/>
    <dgm:cxn modelId="{8113B717-461C-42A7-AD0A-44332E52C772}" type="presOf" srcId="{BE9467E8-03E3-4F9E-B26B-78EAAE4F3016}" destId="{7BEA992C-BE52-4B09-8B66-37A36E74D9F5}" srcOrd="1" destOrd="0" presId="urn:microsoft.com/office/officeart/2005/8/layout/hierarchy2"/>
    <dgm:cxn modelId="{F745FB17-FCA1-48F5-B16E-FCDADA673BC4}" type="presOf" srcId="{F889B0F4-0C22-4CBE-B312-0848DF50CA5C}" destId="{C75D79B8-67BF-4904-8914-E0A23181BFAE}" srcOrd="0" destOrd="0" presId="urn:microsoft.com/office/officeart/2005/8/layout/hierarchy2"/>
    <dgm:cxn modelId="{6C83FE1A-35E4-43BB-86B5-6EFE5D7BF23E}" srcId="{E2BDAF4E-AB2A-43EF-B99E-8FC402C36E85}" destId="{D4FCFB89-290D-4A43-B957-C7CDC4010B6F}" srcOrd="2" destOrd="0" parTransId="{410C23BC-07D0-4A2D-A3C1-ACFC02A50490}" sibTransId="{753A0E8F-1023-476C-8E70-8A34A98BD067}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10CE3E1B-714A-4216-B7E4-3251BF8DDBFD}" type="presOf" srcId="{320A9EDA-0820-4859-8B44-F9974DD8BD8B}" destId="{D44F4AB0-7D2A-413E-92D0-717D408E0869}" srcOrd="0" destOrd="0" presId="urn:microsoft.com/office/officeart/2005/8/layout/hierarchy2"/>
    <dgm:cxn modelId="{75CD941B-71EE-4DD4-BC71-8B9BAD032EFB}" type="presOf" srcId="{77C09252-D9E8-4FE8-8C56-107666336682}" destId="{2DD22126-5D53-4940-BBC7-22B2DD42E240}" srcOrd="1" destOrd="0" presId="urn:microsoft.com/office/officeart/2005/8/layout/hierarchy2"/>
    <dgm:cxn modelId="{EDD54120-05A4-493F-B798-4B18100CD21D}" type="presOf" srcId="{10F97C39-ABDA-4B92-9B33-64393CCDD9DC}" destId="{913AAEF0-3D05-4BEE-B8A3-6B0402B2B440}" srcOrd="0" destOrd="0" presId="urn:microsoft.com/office/officeart/2005/8/layout/hierarchy2"/>
    <dgm:cxn modelId="{E36D1D23-8B5A-4DE5-975D-01597A5554AE}" srcId="{F889B0F4-0C22-4CBE-B312-0848DF50CA5C}" destId="{C9704DBF-4A83-410A-9FCE-C914B2284B82}" srcOrd="2" destOrd="0" parTransId="{2653AE50-CC7B-4B3A-809E-D7B2A071A9F3}" sibTransId="{2DD9FC81-19DC-495E-8F1C-F44CF5D539A7}"/>
    <dgm:cxn modelId="{5A603023-C66B-4575-9FF0-0CC4EB5A8299}" type="presOf" srcId="{76ADE617-1F4A-4A00-9093-CCA48BAFEDA7}" destId="{E1F73475-D636-4D7A-945B-80BB20244334}" srcOrd="1" destOrd="0" presId="urn:microsoft.com/office/officeart/2005/8/layout/hierarchy2"/>
    <dgm:cxn modelId="{584D9E24-1537-45B4-B2AB-547F2BA578CA}" srcId="{C9704DBF-4A83-410A-9FCE-C914B2284B82}" destId="{5B4F283A-C9ED-409E-A4C5-D614C4C06FEC}" srcOrd="0" destOrd="0" parTransId="{62D8A673-0EDA-4907-9D43-C778702F1991}" sibTransId="{8A96CA64-DCFD-4888-B388-7EDEAB529F7F}"/>
    <dgm:cxn modelId="{4D011227-8BE5-4661-9CF9-670372D32D61}" type="presOf" srcId="{647F5F73-536A-4684-9216-43CB240BE3FC}" destId="{24720630-9229-40B1-B484-FEB3FD5DC432}" srcOrd="1" destOrd="0" presId="urn:microsoft.com/office/officeart/2005/8/layout/hierarchy2"/>
    <dgm:cxn modelId="{332D1727-D365-4FEA-8CEA-0667E8D2B9D6}" type="presOf" srcId="{24E9822F-1F3F-4282-B5E9-8B88376FDA89}" destId="{97D99FD1-8842-4C9A-851C-20A1A9EACCCA}" srcOrd="0" destOrd="0" presId="urn:microsoft.com/office/officeart/2005/8/layout/hierarchy2"/>
    <dgm:cxn modelId="{19D17927-F310-4AC7-BE24-920B19A7B453}" type="presOf" srcId="{2653AE50-CC7B-4B3A-809E-D7B2A071A9F3}" destId="{32076BE0-816C-41CC-97CA-0AF3444842D2}" srcOrd="0" destOrd="0" presId="urn:microsoft.com/office/officeart/2005/8/layout/hierarchy2"/>
    <dgm:cxn modelId="{E41D8229-F6BF-4917-9844-11E6891BF80A}" type="presOf" srcId="{9E45A069-5AE3-44F3-8B09-4C1BB2FDB6A5}" destId="{A235126A-BAC7-405F-8409-7A22F268C839}" srcOrd="1" destOrd="0" presId="urn:microsoft.com/office/officeart/2005/8/layout/hierarchy2"/>
    <dgm:cxn modelId="{2195792A-08BE-40D1-A753-00C08954045B}" type="presOf" srcId="{D47912ED-E69A-4193-9129-1E0D4C183939}" destId="{9A633CD4-F8EB-47D3-8A19-0346A283C95E}" srcOrd="0" destOrd="0" presId="urn:microsoft.com/office/officeart/2005/8/layout/hierarchy2"/>
    <dgm:cxn modelId="{B450532B-0CA2-4684-AA44-17D06E0082FE}" type="presOf" srcId="{5EB0A702-8A42-438F-8744-AA30D8E404FB}" destId="{FD85B2EB-CA5C-49B5-A4F5-A79570E236A0}" srcOrd="0" destOrd="0" presId="urn:microsoft.com/office/officeart/2005/8/layout/hierarchy2"/>
    <dgm:cxn modelId="{BF09032C-B6BD-438A-8C47-EE0DB49509CF}" srcId="{05B8CF1E-D06F-49FD-A2C2-AA83D2BE6CFF}" destId="{10F97C39-ABDA-4B92-9B33-64393CCDD9DC}" srcOrd="0" destOrd="0" parTransId="{7F66D502-5C83-4C8C-B64C-D3846C1D8212}" sibTransId="{C0524EE8-AB45-4100-B50F-9D6FE852C02B}"/>
    <dgm:cxn modelId="{8475D12F-34BF-41D2-834B-2485BBD2361A}" type="presOf" srcId="{73102528-8853-4162-BB02-AC4C8E6CF670}" destId="{6D46E4D6-224D-463B-B7C2-CEB80F090A6D}" srcOrd="0" destOrd="0" presId="urn:microsoft.com/office/officeart/2005/8/layout/hierarchy2"/>
    <dgm:cxn modelId="{56914230-5432-4605-B0BF-6E583C151CB2}" srcId="{56684FA6-C151-4A62-89A2-60D00C382389}" destId="{5750667A-1C60-4C53-A62E-73F1BA69F7AB}" srcOrd="0" destOrd="0" parTransId="{73102528-8853-4162-BB02-AC4C8E6CF670}" sibTransId="{E736DF3E-90D3-4602-BA3F-269C9E903376}"/>
    <dgm:cxn modelId="{2375C430-8D75-48EB-AD7D-6264260790CE}" type="presOf" srcId="{BC39CBA7-CF80-4668-9A8C-9117F51B23E8}" destId="{07552DB2-1FFD-496E-85CD-F1AE7616364F}" srcOrd="0" destOrd="0" presId="urn:microsoft.com/office/officeart/2005/8/layout/hierarchy2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42EAA433-BC07-4F29-B92E-9E4FB48FF273}" type="presOf" srcId="{1AFDD5BE-3AE1-44B1-9B6A-C6F6BE01CD4E}" destId="{18E24EDF-9538-4BAE-9847-1610BDAC2757}" srcOrd="0" destOrd="0" presId="urn:microsoft.com/office/officeart/2005/8/layout/hierarchy2"/>
    <dgm:cxn modelId="{07350D34-01CF-482B-9DE0-35DAA95E6B77}" type="presOf" srcId="{A54D0C3F-8E69-42EE-A95D-02D0773C0514}" destId="{04450041-B7D3-48FF-9632-EE0BEC8E3FF0}" srcOrd="0" destOrd="0" presId="urn:microsoft.com/office/officeart/2005/8/layout/hierarchy2"/>
    <dgm:cxn modelId="{6BA1DB35-2BA9-45D7-AC40-BABAC4B23691}" type="presOf" srcId="{4F8549E6-F108-4C64-8D20-93F05684284D}" destId="{6AEC2C79-6330-4A1E-B4B5-8133F07520A2}" srcOrd="0" destOrd="0" presId="urn:microsoft.com/office/officeart/2005/8/layout/hierarchy2"/>
    <dgm:cxn modelId="{EE284C3A-73CF-42E4-9C9D-09E9884FAE3A}" type="presOf" srcId="{357E3D0F-0DA5-4218-828C-BA87A015F59B}" destId="{BE0C6693-FB2F-4A53-9A79-93F3452DA8FC}" srcOrd="1" destOrd="0" presId="urn:microsoft.com/office/officeart/2005/8/layout/hierarchy2"/>
    <dgm:cxn modelId="{FB19203B-2EEE-4BEB-8528-A09E89CBE3B0}" srcId="{3861423A-4DC9-489C-AE8C-34E9125D2046}" destId="{D774CED6-7ACB-487D-9DFF-79E1821C0DE8}" srcOrd="0" destOrd="0" parTransId="{8709E6E5-D142-4BFD-AECF-C87C3FEE0DC8}" sibTransId="{EE9D0971-59B0-4AB3-B66B-4D19EE1F934F}"/>
    <dgm:cxn modelId="{AEBD583B-67A0-4967-955B-3A5672685685}" srcId="{F889B0F4-0C22-4CBE-B312-0848DF50CA5C}" destId="{9AA1DB2F-0533-4B49-8CAC-C30F66AA04CA}" srcOrd="0" destOrd="0" parTransId="{9441FF3F-C394-43E3-95A0-0014CEE55C19}" sibTransId="{682D439E-A5A6-4FB8-B103-2F04CA7FE171}"/>
    <dgm:cxn modelId="{3B72433C-4803-4D72-B1DA-6C857FB0D7D6}" type="presOf" srcId="{1825F196-B78B-4006-9F57-5A3FD841401A}" destId="{84B8FAB6-4591-4EDA-9884-4AFC9C368A02}" srcOrd="0" destOrd="0" presId="urn:microsoft.com/office/officeart/2005/8/layout/hierarchy2"/>
    <dgm:cxn modelId="{D04D2240-FF7A-43CC-9468-820BFBA5261F}" srcId="{E2BDAF4E-AB2A-43EF-B99E-8FC402C36E85}" destId="{9A202CAD-248C-4716-BDFF-697AB96517E2}" srcOrd="0" destOrd="0" parTransId="{9AE9E0C5-20F1-450F-B588-C4451B72BE9F}" sibTransId="{2E20FF58-E1A8-4B7C-8F45-93ED5B9A0F00}"/>
    <dgm:cxn modelId="{27D9525C-FDD4-4F1E-935D-826A0753F245}" srcId="{09ED97BB-15E8-4ADE-8227-FF57AF9EC1DE}" destId="{D6D2C37F-1937-4653-9335-48490165B0AC}" srcOrd="0" destOrd="0" parTransId="{647F5F73-536A-4684-9216-43CB240BE3FC}" sibTransId="{1F5AFEAC-88EB-460A-B51D-4BBF5299690C}"/>
    <dgm:cxn modelId="{F5C2145E-CB5E-42E6-9B7B-8D0B9147C357}" type="presOf" srcId="{BEABFC80-80E7-4435-A0BA-8DB9EBB33AC4}" destId="{1844A11C-B933-44F4-9FB7-DE42E220EA55}" srcOrd="0" destOrd="0" presId="urn:microsoft.com/office/officeart/2005/8/layout/hierarchy2"/>
    <dgm:cxn modelId="{9B9D245F-792C-4400-9ED1-656A652969F1}" srcId="{FA959EE2-1142-42F1-A99B-BCEF0DA99B79}" destId="{CCA93883-2624-418D-B504-3A385E99020E}" srcOrd="0" destOrd="0" parTransId="{C3560D9A-5A2B-4A37-AFFE-D119A02F9FE5}" sibTransId="{DC726925-5758-48AD-9F63-C1A0FA7BE7E9}"/>
    <dgm:cxn modelId="{A87ACF60-B6A0-433A-84D0-2DAC4D07D7A1}" srcId="{13B4B945-2571-42A4-B29E-580B2F6D03AB}" destId="{FA959EE2-1142-42F1-A99B-BCEF0DA99B79}" srcOrd="2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5F163143-5B3D-4AAC-84E6-B973FDB973E7}" type="presOf" srcId="{77C09252-D9E8-4FE8-8C56-107666336682}" destId="{DF33562B-7614-4343-A02B-D0BEC667704F}" srcOrd="0" destOrd="0" presId="urn:microsoft.com/office/officeart/2005/8/layout/hierarchy2"/>
    <dgm:cxn modelId="{FE505E63-A269-46F7-8038-693F606CA147}" srcId="{CAA65C5B-48C7-473B-8849-B8E0DB4E1547}" destId="{4C79A500-0D81-4DC7-A59D-D09473DC1B79}" srcOrd="0" destOrd="0" parTransId="{640856E3-D3D7-4C40-954F-CA50D983AA19}" sibTransId="{DB4A4F49-2D11-480B-A12A-62CE3A5C3542}"/>
    <dgm:cxn modelId="{B975ED45-0878-473E-8971-C533301DB6F7}" type="presOf" srcId="{05B8CF1E-D06F-49FD-A2C2-AA83D2BE6CFF}" destId="{C588A49C-4EF0-4976-97DD-E4785518A04A}" srcOrd="0" destOrd="0" presId="urn:microsoft.com/office/officeart/2005/8/layout/hierarchy2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12D1FB46-3596-438F-B43D-591AF336904F}" type="presOf" srcId="{76ADE617-1F4A-4A00-9093-CCA48BAFEDA7}" destId="{6E920E4F-CDA2-4486-B606-4EB43E565F68}" srcOrd="0" destOrd="0" presId="urn:microsoft.com/office/officeart/2005/8/layout/hierarchy2"/>
    <dgm:cxn modelId="{4EB30948-EE97-41D0-A431-9378C63E1535}" srcId="{CCA93883-2624-418D-B504-3A385E99020E}" destId="{320A9EDA-0820-4859-8B44-F9974DD8BD8B}" srcOrd="0" destOrd="0" parTransId="{77C09252-D9E8-4FE8-8C56-107666336682}" sibTransId="{E4FCD0FF-AC41-4E54-811D-924805A31ECA}"/>
    <dgm:cxn modelId="{68640B68-98B0-480C-895D-EED580E540F0}" type="presOf" srcId="{7F66D502-5C83-4C8C-B64C-D3846C1D8212}" destId="{9F5C7D54-7DE4-4C1E-8D56-B88BA596B449}" srcOrd="1" destOrd="0" presId="urn:microsoft.com/office/officeart/2005/8/layout/hierarchy2"/>
    <dgm:cxn modelId="{81267E48-DC08-4C43-BC0E-731A2F5CA54B}" type="presOf" srcId="{1FECF7E7-390A-4014-97CD-B0B6CD7B845B}" destId="{8D49E0EA-8314-4428-AA3A-4CCB1ED6ED3C}" srcOrd="0" destOrd="0" presId="urn:microsoft.com/office/officeart/2005/8/layout/hierarchy2"/>
    <dgm:cxn modelId="{A058AD68-4B8A-4170-A6AD-EAC62B96B1A8}" type="presOf" srcId="{DD80245D-3661-47A7-87CA-A2906A5E579D}" destId="{61C38878-4AD7-4D81-AE74-7CCA160FB550}" srcOrd="1" destOrd="0" presId="urn:microsoft.com/office/officeart/2005/8/layout/hierarchy2"/>
    <dgm:cxn modelId="{3F7C3349-680E-4B39-8730-A806CB3F03CE}" type="presOf" srcId="{5750667A-1C60-4C53-A62E-73F1BA69F7AB}" destId="{BC1690DF-C3EC-4E83-9466-C968988466AA}" srcOrd="0" destOrd="0" presId="urn:microsoft.com/office/officeart/2005/8/layout/hierarchy2"/>
    <dgm:cxn modelId="{B239CE69-194A-423C-8024-77E409945E6D}" type="presOf" srcId="{2A4BB7C3-791F-4520-8953-104C18351559}" destId="{E5854EE2-7F23-41A1-8D19-B44CF92141D9}" srcOrd="0" destOrd="0" presId="urn:microsoft.com/office/officeart/2005/8/layout/hierarchy2"/>
    <dgm:cxn modelId="{76C8546A-C812-452B-935B-49A4843E0C07}" type="presOf" srcId="{7DECA9D3-249A-40F0-A1D3-C8D276F6A68B}" destId="{AE837EB3-1C39-4394-85F0-EF099836EF23}" srcOrd="1" destOrd="0" presId="urn:microsoft.com/office/officeart/2005/8/layout/hierarchy2"/>
    <dgm:cxn modelId="{D7A62D4B-65C4-4AB4-A1D5-0EF386468186}" type="presOf" srcId="{F8A83A77-F37C-4B25-869F-544FEA945FF3}" destId="{75C3ECB2-D843-400D-942E-D1EE7EDAAE1F}" srcOrd="0" destOrd="0" presId="urn:microsoft.com/office/officeart/2005/8/layout/hierarchy2"/>
    <dgm:cxn modelId="{A834316C-4929-4693-8B50-9140026F9605}" type="presOf" srcId="{1AFDD5BE-3AE1-44B1-9B6A-C6F6BE01CD4E}" destId="{513BC77C-1525-4337-B6B8-0D19A58078AF}" srcOrd="1" destOrd="0" presId="urn:microsoft.com/office/officeart/2005/8/layout/hierarchy2"/>
    <dgm:cxn modelId="{5D959D6D-2B6A-4CF6-A494-1FC28304F226}" type="presOf" srcId="{D5821400-8830-4AAC-B8F1-7385A8B0EA17}" destId="{E67F117A-2EF7-4156-8D44-E4F7D4112419}" srcOrd="1" destOrd="0" presId="urn:microsoft.com/office/officeart/2005/8/layout/hierarchy2"/>
    <dgm:cxn modelId="{808E506E-2EC4-4B18-AAD1-71505F51852C}" srcId="{EDAD35CA-5191-4BD4-AF45-C92036793665}" destId="{56684FA6-C151-4A62-89A2-60D00C382389}" srcOrd="2" destOrd="0" parTransId="{9D7DCDBD-A8E1-4DD2-91C2-420A2C7BB0A1}" sibTransId="{FA4D14D4-3552-42A1-9F0F-711FD3995501}"/>
    <dgm:cxn modelId="{15951071-47A7-4678-A3D7-54FB2735F512}" type="presOf" srcId="{2A4BB7C3-791F-4520-8953-104C18351559}" destId="{18A3075F-1DFD-4758-B1D7-69D9A562ECF3}" srcOrd="1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481A0853-0DD8-4EC0-AC90-A6F5EA076D2A}" type="presOf" srcId="{F44CEE6F-2C3C-49E9-989D-6FBAD0183F4D}" destId="{B38BFFE3-546E-4995-B6FF-14FEBA1D14A7}" srcOrd="0" destOrd="0" presId="urn:microsoft.com/office/officeart/2005/8/layout/hierarchy2"/>
    <dgm:cxn modelId="{2DE53253-8212-4C2D-9A87-D931596E4AC0}" type="presOf" srcId="{D2515A8C-57EC-4D2C-B6D4-2448E542231B}" destId="{824D8C86-A44F-48DD-80BD-324608267796}" srcOrd="1" destOrd="0" presId="urn:microsoft.com/office/officeart/2005/8/layout/hierarchy2"/>
    <dgm:cxn modelId="{96322554-9AC2-4F30-A3D3-CC0C19BAC88E}" type="presOf" srcId="{C3560D9A-5A2B-4A37-AFFE-D119A02F9FE5}" destId="{30868059-5D14-4C4D-967B-68FAF518815D}" srcOrd="0" destOrd="0" presId="urn:microsoft.com/office/officeart/2005/8/layout/hierarchy2"/>
    <dgm:cxn modelId="{30D9B874-C10D-462E-A116-796C220969E9}" srcId="{5750667A-1C60-4C53-A62E-73F1BA69F7AB}" destId="{BE8F4570-D075-4E80-8E7A-FDA94C62704B}" srcOrd="0" destOrd="0" parTransId="{CC36FA44-F1A5-4DEB-9EAC-66C47B436A88}" sibTransId="{BF9D280E-EFBE-42E5-9EC2-C4BCC5F15024}"/>
    <dgm:cxn modelId="{79493575-1CF8-4A30-99FB-4829EAA69095}" type="presOf" srcId="{8709E6E5-D142-4BFD-AECF-C87C3FEE0DC8}" destId="{11013F97-1576-4464-8C32-E4D5DC855403}" srcOrd="0" destOrd="0" presId="urn:microsoft.com/office/officeart/2005/8/layout/hierarchy2"/>
    <dgm:cxn modelId="{87DFCB75-14FF-43EA-BB0B-AFCF87E6E097}" type="presOf" srcId="{3AF676AD-15F3-45F2-BED2-3A6F685BD7A4}" destId="{51019FD1-E3B3-4EFE-9A1A-D5FD90FD7DEB}" srcOrd="1" destOrd="0" presId="urn:microsoft.com/office/officeart/2005/8/layout/hierarchy2"/>
    <dgm:cxn modelId="{63C73176-CB6F-4112-B0FD-F2454BEB6615}" srcId="{FAD291CE-2418-4918-843A-E16A077230D6}" destId="{BFB813A5-535B-499F-B509-A6333B929595}" srcOrd="0" destOrd="0" parTransId="{BEABFC80-80E7-4435-A0BA-8DB9EBB33AC4}" sibTransId="{A02918CC-660B-4D1F-AC59-6DF3A3E280A8}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188B7657-A127-4457-BCF8-ED21ED62B192}" type="presOf" srcId="{D47912ED-E69A-4193-9129-1E0D4C183939}" destId="{B5ADB05D-F030-4011-B7B5-4D6D3DF257E5}" srcOrd="1" destOrd="0" presId="urn:microsoft.com/office/officeart/2005/8/layout/hierarchy2"/>
    <dgm:cxn modelId="{4FBE5579-5E08-45EF-9980-AAD50A1743E3}" srcId="{5E11F3CF-B4DF-476C-ACEE-63C5C6127CCE}" destId="{3861423A-4DC9-489C-AE8C-34E9125D2046}" srcOrd="0" destOrd="0" parTransId="{F44CEE6F-2C3C-49E9-989D-6FBAD0183F4D}" sibTransId="{8298B536-7815-4E88-B35E-4C4BC4A21DBF}"/>
    <dgm:cxn modelId="{827B8159-2F58-4A3D-8AED-77A88E492C71}" type="presOf" srcId="{640856E3-D3D7-4C40-954F-CA50D983AA19}" destId="{181B5E1A-EE2A-4888-BCAF-3DF3FBF2E289}" srcOrd="1" destOrd="0" presId="urn:microsoft.com/office/officeart/2005/8/layout/hierarchy2"/>
    <dgm:cxn modelId="{75A6FB80-20D1-4B90-A3BE-E28CB83AB741}" srcId="{BFB813A5-535B-499F-B509-A6333B929595}" destId="{DDD8076B-426C-49B9-BC16-4F540EFDDD2B}" srcOrd="0" destOrd="0" parTransId="{EE12F2A7-1D3E-465D-A17D-1498D36AB371}" sibTransId="{3F9C0DA0-A936-4D3A-B2AF-0993F6609969}"/>
    <dgm:cxn modelId="{75D69581-AF13-4A1B-B883-2B0758C6DAD6}" type="presOf" srcId="{760E8AA8-F9A7-464C-B798-58B0E18EBAC2}" destId="{FDB035AF-EF02-46FC-ACF6-FDA22F996CF1}" srcOrd="0" destOrd="0" presId="urn:microsoft.com/office/officeart/2005/8/layout/hierarchy2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8B44F582-3070-4EEA-A04F-3D5664F957A3}" type="presOf" srcId="{73102528-8853-4162-BB02-AC4C8E6CF670}" destId="{30461BCD-650A-4C35-9B4A-D8A7A30E2399}" srcOrd="1" destOrd="0" presId="urn:microsoft.com/office/officeart/2005/8/layout/hierarchy2"/>
    <dgm:cxn modelId="{7C893484-BB78-4887-8250-858CA93BA637}" type="presOf" srcId="{62D8A673-0EDA-4907-9D43-C778702F1991}" destId="{29B12E1C-40C3-457B-8A52-CF99C4A75B19}" srcOrd="0" destOrd="0" presId="urn:microsoft.com/office/officeart/2005/8/layout/hierarchy2"/>
    <dgm:cxn modelId="{04E83386-E814-4159-B1B3-B42B7E4D7F00}" type="presOf" srcId="{EE12F2A7-1D3E-465D-A17D-1498D36AB371}" destId="{8A7A14F0-658D-4F65-9048-E000FEBBFD5E}" srcOrd="1" destOrd="0" presId="urn:microsoft.com/office/officeart/2005/8/layout/hierarchy2"/>
    <dgm:cxn modelId="{C8A80F88-46BD-48C2-A24F-279B36B7FCBA}" srcId="{5C7AA53C-0C12-4448-B4AA-84590C20190B}" destId="{BC39CBA7-CF80-4668-9A8C-9117F51B23E8}" srcOrd="0" destOrd="0" parTransId="{679B3662-FDBC-41E7-A89E-7B28256CCCD3}" sibTransId="{21A1C5A9-0A8F-4438-9851-889A3DCCE3B7}"/>
    <dgm:cxn modelId="{CA3FF689-945A-4D9D-B465-694423825387}" type="presOf" srcId="{184F23D8-5D0E-41E2-B13D-FDD5F321ABE2}" destId="{92B162B8-D83F-46F0-AC04-A697EE50FBD0}" srcOrd="0" destOrd="0" presId="urn:microsoft.com/office/officeart/2005/8/layout/hierarchy2"/>
    <dgm:cxn modelId="{0E08EA8A-62CB-4C0E-B167-B6800F6287E8}" type="presOf" srcId="{410C23BC-07D0-4A2D-A3C1-ACFC02A50490}" destId="{7B937CF4-DAD6-4BFE-9A15-D270823C74DD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F816258C-060B-4DD4-AE93-825DA6FB0A78}" type="presOf" srcId="{4C79A500-0D81-4DC7-A59D-D09473DC1B79}" destId="{28D8A5F9-F8E6-4816-BF11-10DBF157B233}" srcOrd="0" destOrd="0" presId="urn:microsoft.com/office/officeart/2005/8/layout/hierarchy2"/>
    <dgm:cxn modelId="{F0B4798F-EC82-4747-97FE-76D6AC3870F0}" srcId="{D7EBE3BC-8889-425B-A3DD-342DEFECED29}" destId="{59AD188C-AE9E-4DF1-8848-4BE369930B09}" srcOrd="0" destOrd="0" parTransId="{EDC60B2B-C481-42B1-AC41-05B15EEAB800}" sibTransId="{85970EBC-66A3-4D49-B49A-FE90C221A94E}"/>
    <dgm:cxn modelId="{92458894-6E9C-4462-BF96-7E969AABB358}" type="presOf" srcId="{BE8F4570-D075-4E80-8E7A-FDA94C62704B}" destId="{F809AA6D-0CD2-4A9E-BE01-5FD2741077FC}" srcOrd="0" destOrd="0" presId="urn:microsoft.com/office/officeart/2005/8/layout/hierarchy2"/>
    <dgm:cxn modelId="{5F4D8995-0985-4DFB-B845-17C549FE7329}" srcId="{D6D2C37F-1937-4653-9335-48490165B0AC}" destId="{0972C437-9998-4C73-9E29-70256D04B78F}" srcOrd="0" destOrd="0" parTransId="{9E45A069-5AE3-44F3-8B09-4C1BB2FDB6A5}" sibTransId="{88C0033C-F65E-4E10-B3D8-9FB01BF8E8D9}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4C09C097-9B98-47FC-B4EB-5A7D833E829D}" type="presOf" srcId="{E2BDAF4E-AB2A-43EF-B99E-8FC402C36E85}" destId="{D9A95E16-EFFB-4C5D-9186-A33EBEF1B645}" srcOrd="0" destOrd="0" presId="urn:microsoft.com/office/officeart/2005/8/layout/hierarchy2"/>
    <dgm:cxn modelId="{BB616499-16B4-4B19-A513-6F8D604916D5}" type="presOf" srcId="{CC36FA44-F1A5-4DEB-9EAC-66C47B436A88}" destId="{17E9AFC8-0AFE-42D6-9935-A016D946EB7A}" srcOrd="1" destOrd="0" presId="urn:microsoft.com/office/officeart/2005/8/layout/hierarchy2"/>
    <dgm:cxn modelId="{01068499-4529-4267-8DA8-0A6EE04FFA8C}" srcId="{C70CA1AE-4A4F-4169-B946-9871CE3AF883}" destId="{B36B425A-66FC-4154-81F5-26A9E74D54DD}" srcOrd="0" destOrd="0" parTransId="{D5821400-8830-4AAC-B8F1-7385A8B0EA17}" sibTransId="{20B14E33-8D04-447D-AFB8-D00673624CCF}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2D8931A1-4440-4726-B072-A1160298FCA3}" srcId="{EDAD35CA-5191-4BD4-AF45-C92036793665}" destId="{F889B0F4-0C22-4CBE-B312-0848DF50CA5C}" srcOrd="4" destOrd="0" parTransId="{24E9822F-1F3F-4282-B5E9-8B88376FDA89}" sibTransId="{F3075830-3057-4F6A-B00D-E7E649D283D3}"/>
    <dgm:cxn modelId="{6DC1E2A2-3BBD-4066-A4FF-2F7A14E1B247}" type="presOf" srcId="{D4FCFB89-290D-4A43-B957-C7CDC4010B6F}" destId="{E2ECA88E-6364-4474-BDA7-2FA0511F9EEF}" srcOrd="0" destOrd="0" presId="urn:microsoft.com/office/officeart/2005/8/layout/hierarchy2"/>
    <dgm:cxn modelId="{740F41A6-D590-4C32-954F-91CD160D7FF4}" type="presOf" srcId="{6D7572A8-F39B-4483-8518-338F3ECE7AC3}" destId="{52A40954-1EF5-4301-BB0D-4A14AB1CC04D}" srcOrd="1" destOrd="0" presId="urn:microsoft.com/office/officeart/2005/8/layout/hierarchy2"/>
    <dgm:cxn modelId="{9C9744A6-94AE-40A4-B3FA-099E129C1672}" type="presOf" srcId="{26869DE0-4993-44E7-9D22-56032583FD6F}" destId="{A8A89C30-B007-4C88-AFB7-6A8BFD16B2E2}" srcOrd="0" destOrd="0" presId="urn:microsoft.com/office/officeart/2005/8/layout/hierarchy2"/>
    <dgm:cxn modelId="{0FDE88A7-E915-41BA-AAEA-748B8F715325}" srcId="{D774CED6-7ACB-487D-9DFF-79E1821C0DE8}" destId="{A50C767F-6550-4C34-9238-8143FE3868C4}" srcOrd="0" destOrd="0" parTransId="{1AFDD5BE-3AE1-44B1-9B6A-C6F6BE01CD4E}" sibTransId="{F2CA8181-220F-44E6-9746-798C81EB8DF5}"/>
    <dgm:cxn modelId="{6D69B3A7-677B-40BF-A078-0FAB787E8CE4}" type="presOf" srcId="{F1EF110E-75D0-425A-B477-FF9B3467FF38}" destId="{1B2E47E2-3018-4CCF-AEF5-0CF748DE9FFE}" srcOrd="0" destOrd="0" presId="urn:microsoft.com/office/officeart/2005/8/layout/hierarchy2"/>
    <dgm:cxn modelId="{7FF135A8-97DF-4E9A-8C5D-F9261B72595A}" srcId="{EDAD35CA-5191-4BD4-AF45-C92036793665}" destId="{E2BDAF4E-AB2A-43EF-B99E-8FC402C36E85}" srcOrd="3" destOrd="0" parTransId="{D47912ED-E69A-4193-9129-1E0D4C183939}" sibTransId="{5A263A8C-7774-415B-AD56-9B774ECE2B25}"/>
    <dgm:cxn modelId="{2F6496A8-8055-4407-80EE-CBA597A1E1E8}" type="presOf" srcId="{357E3D0F-0DA5-4218-828C-BA87A015F59B}" destId="{7021A581-D176-4DF3-883C-77EFB747223A}" srcOrd="0" destOrd="0" presId="urn:microsoft.com/office/officeart/2005/8/layout/hierarchy2"/>
    <dgm:cxn modelId="{2C47A4A8-4FE0-4F46-8A7C-EDCC689CD942}" type="presOf" srcId="{5C7AA53C-0C12-4448-B4AA-84590C20190B}" destId="{AF855EAC-399E-4ABC-9AA3-E94BE39F0826}" srcOrd="0" destOrd="0" presId="urn:microsoft.com/office/officeart/2005/8/layout/hierarchy2"/>
    <dgm:cxn modelId="{F7CE96A9-8F25-499E-8768-8F67C7CE37D6}" srcId="{26869DE0-4993-44E7-9D22-56032583FD6F}" destId="{1825F196-B78B-4006-9F57-5A3FD841401A}" srcOrd="0" destOrd="0" parTransId="{3AF676AD-15F3-45F2-BED2-3A6F685BD7A4}" sibTransId="{658ABEB5-16E7-4F0F-A849-14DA74492DF6}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48D6E7AC-0EA2-4A12-8638-9E20AFDB29F7}" type="presOf" srcId="{97C88FEC-21A2-4F26-B55E-5B4F7A039314}" destId="{4A67A7D1-0BA6-4E0A-95D7-B8362CE3886C}" srcOrd="0" destOrd="0" presId="urn:microsoft.com/office/officeart/2005/8/layout/hierarchy2"/>
    <dgm:cxn modelId="{8C560EAD-CC73-4FC7-86D0-BB08C19A766E}" type="presOf" srcId="{09ED97BB-15E8-4ADE-8227-FF57AF9EC1DE}" destId="{A7BC0936-1B88-4FA1-A457-B06B9E58522A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ED5EACAF-3434-4526-952D-7566BD852760}" type="presOf" srcId="{EDC60B2B-C481-42B1-AC41-05B15EEAB800}" destId="{F3273473-4ED3-4000-9B24-ED9F19DFE6AE}" srcOrd="1" destOrd="0" presId="urn:microsoft.com/office/officeart/2005/8/layout/hierarchy2"/>
    <dgm:cxn modelId="{3B62F6B0-2B63-4B17-8B9F-9321BBCFDC1C}" type="presOf" srcId="{BE9467E8-03E3-4F9E-B26B-78EAAE4F3016}" destId="{E141F8B9-088F-4915-9836-C61B826C42B7}" srcOrd="0" destOrd="0" presId="urn:microsoft.com/office/officeart/2005/8/layout/hierarchy2"/>
    <dgm:cxn modelId="{86053AB4-F282-44E4-A1C6-F2C1D1CED856}" type="presOf" srcId="{640856E3-D3D7-4C40-954F-CA50D983AA19}" destId="{49A3C2A6-B817-4F56-94AA-4E158689E3AD}" srcOrd="0" destOrd="0" presId="urn:microsoft.com/office/officeart/2005/8/layout/hierarchy2"/>
    <dgm:cxn modelId="{9A5C88B4-B352-4B5E-AD75-84256457673E}" srcId="{10F97C39-ABDA-4B92-9B33-64393CCDD9DC}" destId="{1AF2F436-2F1C-4616-BC55-193BC169415B}" srcOrd="0" destOrd="0" parTransId="{5EB0A702-8A42-438F-8744-AA30D8E404FB}" sibTransId="{7C47D1C1-BBF7-4933-9C69-1A979A2C208A}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E7DCA0B5-607B-4110-A01F-081E91021951}" type="presOf" srcId="{D6D2C37F-1937-4653-9335-48490165B0AC}" destId="{07B373DA-1686-422F-AF96-E349FDC1C631}" srcOrd="0" destOrd="0" presId="urn:microsoft.com/office/officeart/2005/8/layout/hierarchy2"/>
    <dgm:cxn modelId="{B34234BB-398B-470A-8C33-2F65056AD5A3}" type="presOf" srcId="{5E11F3CF-B4DF-476C-ACEE-63C5C6127CCE}" destId="{10A9CC70-7E08-47D7-9DF8-3F77C1EB5032}" srcOrd="0" destOrd="0" presId="urn:microsoft.com/office/officeart/2005/8/layout/hierarchy2"/>
    <dgm:cxn modelId="{9B6FC4BC-2924-48EE-AEB4-B4DF042D0B1D}" srcId="{EDAD35CA-5191-4BD4-AF45-C92036793665}" destId="{13B4B945-2571-42A4-B29E-580B2F6D03AB}" srcOrd="5" destOrd="0" parTransId="{D05DE39D-B67F-4503-847D-0DC1876BC0DC}" sibTransId="{3FDCA657-D369-4E46-8BE9-A7E37E92FEFA}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C60B6FBF-1154-4CC6-BED9-4ADFF1AB1187}" type="presOf" srcId="{9AE9E0C5-20F1-450F-B588-C4451B72BE9F}" destId="{1C75592D-0442-4FB6-8C0A-AB674BA0A54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1E648AC4-66C2-4A3E-BDF2-85C540C38CAC}" srcId="{184F23D8-5D0E-41E2-B13D-FDD5F321ABE2}" destId="{F8A83A77-F37C-4B25-869F-544FEA945FF3}" srcOrd="0" destOrd="0" parTransId="{DD498189-14FE-412F-8A50-C90DFDABFE43}" sibTransId="{D54FBB2C-F0E7-422F-9D72-227A96A2CAF9}"/>
    <dgm:cxn modelId="{108774C5-9745-4591-8163-0A4B54DE5F73}" type="presOf" srcId="{760E8AA8-F9A7-464C-B798-58B0E18EBAC2}" destId="{56BDB758-039D-4CDC-88C8-A2D01C0F37EA}" srcOrd="1" destOrd="0" presId="urn:microsoft.com/office/officeart/2005/8/layout/hierarchy2"/>
    <dgm:cxn modelId="{6937C6C5-A829-4C6D-BCCF-3F89F9EA2475}" type="presOf" srcId="{8709E6E5-D142-4BFD-AECF-C87C3FEE0DC8}" destId="{4D5541B1-94CC-486A-A587-1BDCC1B55849}" srcOrd="1" destOrd="0" presId="urn:microsoft.com/office/officeart/2005/8/layout/hierarchy2"/>
    <dgm:cxn modelId="{8ED974C7-171A-47AD-A1AF-E3CEBF9B091F}" type="presOf" srcId="{410C23BC-07D0-4A2D-A3C1-ACFC02A50490}" destId="{899CB6D4-5E69-40CA-817E-09C8119083A4}" srcOrd="1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C28CB1C7-5CF4-4E17-A0FE-03507037579D}" type="presOf" srcId="{DDD8076B-426C-49B9-BC16-4F540EFDDD2B}" destId="{D99BB133-3444-41DE-8640-AB8B71587ED5}" srcOrd="0" destOrd="0" presId="urn:microsoft.com/office/officeart/2005/8/layout/hierarchy2"/>
    <dgm:cxn modelId="{420BBFC7-5102-48EF-AAC8-C86DFCCBAAB3}" srcId="{EDAD35CA-5191-4BD4-AF45-C92036793665}" destId="{5E11F3CF-B4DF-476C-ACEE-63C5C6127CCE}" srcOrd="1" destOrd="0" parTransId="{76ADE617-1F4A-4A00-9093-CCA48BAFEDA7}" sibTransId="{2C6156E0-6940-4E21-9B9C-98ED59CEAA08}"/>
    <dgm:cxn modelId="{49A4DCC7-ECD7-432C-8655-B43AA0A5876C}" srcId="{1FECF7E7-390A-4014-97CD-B0B6CD7B845B}" destId="{26869DE0-4993-44E7-9D22-56032583FD6F}" srcOrd="0" destOrd="0" parTransId="{6D7572A8-F39B-4483-8518-338F3ECE7AC3}" sibTransId="{9B06A0D4-C5A9-4BE3-B3EB-1F48C71EF9DD}"/>
    <dgm:cxn modelId="{B08D93CA-EC2F-48A9-B3F1-989056F48FBC}" type="presOf" srcId="{F44CEE6F-2C3C-49E9-989D-6FBAD0183F4D}" destId="{41B77EFB-DD8D-45AA-9C0D-9D726E7D9C04}" srcOrd="1" destOrd="0" presId="urn:microsoft.com/office/officeart/2005/8/layout/hierarchy2"/>
    <dgm:cxn modelId="{C74AFCCA-7AB1-46EC-A4B3-CE17A1E536E3}" type="presOf" srcId="{2653AE50-CC7B-4B3A-809E-D7B2A071A9F3}" destId="{5A479284-8E8E-4D11-BA08-AEC20A487A0A}" srcOrd="1" destOrd="0" presId="urn:microsoft.com/office/officeart/2005/8/layout/hierarchy2"/>
    <dgm:cxn modelId="{CD63B4D2-0C61-4B10-ACD9-2FAFA7D24CD0}" type="presOf" srcId="{BEABFC80-80E7-4435-A0BA-8DB9EBB33AC4}" destId="{6EC44A97-8C80-4A87-BEC6-4E986D4F5A49}" srcOrd="1" destOrd="0" presId="urn:microsoft.com/office/officeart/2005/8/layout/hierarchy2"/>
    <dgm:cxn modelId="{1A3508D3-EC31-484C-AC17-06CBBE0AA8DD}" type="presOf" srcId="{9AE9E0C5-20F1-450F-B588-C4451B72BE9F}" destId="{22FD5A11-219A-4436-AFD8-7B0D810F471E}" srcOrd="1" destOrd="0" presId="urn:microsoft.com/office/officeart/2005/8/layout/hierarchy2"/>
    <dgm:cxn modelId="{D237B9D3-978D-46A7-A708-A0B328F3466E}" srcId="{13B4B945-2571-42A4-B29E-580B2F6D03AB}" destId="{FAD291CE-2418-4918-843A-E16A077230D6}" srcOrd="1" destOrd="0" parTransId="{2D60CAA9-34BA-4E7E-97B9-5CAF2A03ABF7}" sibTransId="{8F88312D-07A8-4E13-9555-502E89753113}"/>
    <dgm:cxn modelId="{FF9D25D6-B130-49F8-94BA-F1FFAB0305CE}" type="presOf" srcId="{3861423A-4DC9-489C-AE8C-34E9125D2046}" destId="{52D0533B-D696-4819-86F4-11CE1590F981}" srcOrd="0" destOrd="0" presId="urn:microsoft.com/office/officeart/2005/8/layout/hierarchy2"/>
    <dgm:cxn modelId="{3FC75ED6-9EE3-427C-B645-CA21323A7A50}" srcId="{1825F196-B78B-4006-9F57-5A3FD841401A}" destId="{D7EBE3BC-8889-425B-A3DD-342DEFECED29}" srcOrd="0" destOrd="0" parTransId="{BE9467E8-03E3-4F9E-B26B-78EAAE4F3016}" sibTransId="{50AEA959-69EE-4061-8CC8-82A4507B111E}"/>
    <dgm:cxn modelId="{D5FF4CDA-DB10-411A-8913-240AD58B03E8}" type="presOf" srcId="{D774CED6-7ACB-487D-9DFF-79E1821C0DE8}" destId="{86FD77AB-1E35-4D6B-9ED2-790500119FF6}" srcOrd="0" destOrd="0" presId="urn:microsoft.com/office/officeart/2005/8/layout/hierarchy2"/>
    <dgm:cxn modelId="{57890DDB-6ABD-4D8B-84AD-06F1F683A21D}" type="presOf" srcId="{D5821400-8830-4AAC-B8F1-7385A8B0EA17}" destId="{15044945-9CB2-4F0C-93E6-A4A2D864587E}" srcOrd="0" destOrd="0" presId="urn:microsoft.com/office/officeart/2005/8/layout/hierarchy2"/>
    <dgm:cxn modelId="{FF6C26DB-B9A4-4321-A898-F8A81E2781A6}" type="presOf" srcId="{1AF2F436-2F1C-4616-BC55-193BC169415B}" destId="{9936F59D-9A3A-4241-BC4D-66D3C8E1B271}" srcOrd="0" destOrd="0" presId="urn:microsoft.com/office/officeart/2005/8/layout/hierarchy2"/>
    <dgm:cxn modelId="{8FD332DB-8CB8-4A49-A016-E1548E7025D2}" type="presOf" srcId="{647F5F73-536A-4684-9216-43CB240BE3FC}" destId="{B1EF910B-379E-413C-A5B5-C36FA0AC6E5F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29DA6DDD-DB5E-4648-AF83-3C58D088627D}" type="presOf" srcId="{9A202CAD-248C-4716-BDFF-697AB96517E2}" destId="{F4FB4A4A-70D0-4CC2-B013-752F1F77DC96}" srcOrd="0" destOrd="0" presId="urn:microsoft.com/office/officeart/2005/8/layout/hierarchy2"/>
    <dgm:cxn modelId="{F1A362DE-E98F-476D-9E3F-C9433E12F9C5}" type="presOf" srcId="{679B3662-FDBC-41E7-A89E-7B28256CCCD3}" destId="{9BDD72E5-EF08-4F77-9516-F9AE1FDFA467}" srcOrd="1" destOrd="0" presId="urn:microsoft.com/office/officeart/2005/8/layout/hierarchy2"/>
    <dgm:cxn modelId="{3C214EE0-FB29-48BA-8009-7C5082A7B9FA}" type="presOf" srcId="{6D7572A8-F39B-4483-8518-338F3ECE7AC3}" destId="{121E8C89-C8B1-4EC0-A5F6-A12D9F8CE11A}" srcOrd="0" destOrd="0" presId="urn:microsoft.com/office/officeart/2005/8/layout/hierarchy2"/>
    <dgm:cxn modelId="{832F8FE2-487F-42ED-865B-64D57DEC263D}" srcId="{BE8F4570-D075-4E80-8E7A-FDA94C62704B}" destId="{5C7AA53C-0C12-4448-B4AA-84590C20190B}" srcOrd="0" destOrd="0" parTransId="{760E8AA8-F9A7-464C-B798-58B0E18EBAC2}" sibTransId="{04B2B966-5573-420A-8B27-24AD2EA85944}"/>
    <dgm:cxn modelId="{915897E2-BB0A-4CD3-9265-F5088D24A514}" type="presOf" srcId="{9441FF3F-C394-43E3-95A0-0014CEE55C19}" destId="{222D2530-B665-40DB-9BB3-02900C494895}" srcOrd="0" destOrd="0" presId="urn:microsoft.com/office/officeart/2005/8/layout/hierarchy2"/>
    <dgm:cxn modelId="{BAA39CE3-F898-4EE8-986F-7BE1EC19B78A}" srcId="{E2BDAF4E-AB2A-43EF-B99E-8FC402C36E85}" destId="{184F23D8-5D0E-41E2-B13D-FDD5F321ABE2}" srcOrd="1" destOrd="0" parTransId="{2A4BB7C3-791F-4520-8953-104C18351559}" sibTransId="{6DFF6188-39A7-44BA-B92B-0A1C1866B1CB}"/>
    <dgm:cxn modelId="{126FB0E6-4368-43CB-AECA-8BC09D6AD412}" type="presOf" srcId="{CC36FA44-F1A5-4DEB-9EAC-66C47B436A88}" destId="{0B591C63-88E8-4D50-B354-145D4512BE43}" srcOrd="0" destOrd="0" presId="urn:microsoft.com/office/officeart/2005/8/layout/hierarchy2"/>
    <dgm:cxn modelId="{2926B5E8-77DA-4B9A-8DDC-C59CDD995553}" srcId="{F889B0F4-0C22-4CBE-B312-0848DF50CA5C}" destId="{05B8CF1E-D06F-49FD-A2C2-AA83D2BE6CFF}" srcOrd="1" destOrd="0" parTransId="{97C88FEC-21A2-4F26-B55E-5B4F7A039314}" sibTransId="{534CF6B2-0EBE-4ECD-B9E4-B3D992F9E071}"/>
    <dgm:cxn modelId="{668741E9-FEB9-4FE9-AC06-EB6552411061}" type="presOf" srcId="{C9704DBF-4A83-410A-9FCE-C914B2284B82}" destId="{9F56D6E5-D9CF-4398-ABAB-95120F1C16B5}" srcOrd="0" destOrd="0" presId="urn:microsoft.com/office/officeart/2005/8/layout/hierarchy2"/>
    <dgm:cxn modelId="{571211EA-F8D7-4E9F-ABF4-00DC9A857664}" srcId="{D4FCFB89-290D-4A43-B957-C7CDC4010B6F}" destId="{F1EF110E-75D0-425A-B477-FF9B3467FF38}" srcOrd="0" destOrd="0" parTransId="{7DECA9D3-249A-40F0-A1D3-C8D276F6A68B}" sibTransId="{ED79462A-7EAC-4135-82DC-3DEA0974DA64}"/>
    <dgm:cxn modelId="{9343C1EA-522B-4E33-A01A-5761426A5A14}" type="presOf" srcId="{9D7DCDBD-A8E1-4DD2-91C2-420A2C7BB0A1}" destId="{8DAB1AD7-3E8B-44CE-BCD8-F10857D444F9}" srcOrd="1" destOrd="0" presId="urn:microsoft.com/office/officeart/2005/8/layout/hierarchy2"/>
    <dgm:cxn modelId="{CE37CCEA-EC84-4E74-9DC2-F3A5421D4119}" type="presOf" srcId="{D7EBE3BC-8889-425B-A3DD-342DEFECED29}" destId="{5CB9443D-2F21-499F-BC12-83916015CBFE}" srcOrd="0" destOrd="0" presId="urn:microsoft.com/office/officeart/2005/8/layout/hierarchy2"/>
    <dgm:cxn modelId="{6450CDEC-8005-431C-BEFA-E7D29A3E6CC1}" type="presOf" srcId="{5B4F283A-C9ED-409E-A4C5-D614C4C06FEC}" destId="{3256BFE9-2416-4D94-827A-864C484A1894}" srcOrd="0" destOrd="0" presId="urn:microsoft.com/office/officeart/2005/8/layout/hierarchy2"/>
    <dgm:cxn modelId="{3C9672EE-CA82-4096-9371-BB07A9153D68}" srcId="{13B4B945-2571-42A4-B29E-580B2F6D03AB}" destId="{1FECF7E7-390A-4014-97CD-B0B6CD7B845B}" srcOrd="0" destOrd="0" parTransId="{D2515A8C-57EC-4D2C-B6D4-2448E542231B}" sibTransId="{4D529C2F-220F-4948-8923-E29EB0B2FDC5}"/>
    <dgm:cxn modelId="{A734B2EE-237B-4FBE-B5CF-66C320FFE5EC}" type="presOf" srcId="{A54D0C3F-8E69-42EE-A95D-02D0773C0514}" destId="{B524C45B-F0A8-48BC-8FFD-AAEA2E66D573}" srcOrd="1" destOrd="0" presId="urn:microsoft.com/office/officeart/2005/8/layout/hierarchy2"/>
    <dgm:cxn modelId="{36B7F5EE-0A52-4F33-9072-3844486B5DE1}" type="presOf" srcId="{7F66D502-5C83-4C8C-B64C-D3846C1D8212}" destId="{0E4DFCC1-509D-431B-BC08-D474B401DD0D}" srcOrd="0" destOrd="0" presId="urn:microsoft.com/office/officeart/2005/8/layout/hierarchy2"/>
    <dgm:cxn modelId="{14F7E6F0-40B1-48C0-B09A-5AD180044DA6}" type="presOf" srcId="{C3560D9A-5A2B-4A37-AFFE-D119A02F9FE5}" destId="{37D3FD5A-861F-4DF5-86E5-CA2F85458B71}" srcOrd="1" destOrd="0" presId="urn:microsoft.com/office/officeart/2005/8/layout/hierarchy2"/>
    <dgm:cxn modelId="{55FA8BF1-F70E-41FD-A6D3-066778ABF94D}" type="presOf" srcId="{D2515A8C-57EC-4D2C-B6D4-2448E542231B}" destId="{64C84B2F-2927-4C00-9823-42019BAD511B}" srcOrd="0" destOrd="0" presId="urn:microsoft.com/office/officeart/2005/8/layout/hierarchy2"/>
    <dgm:cxn modelId="{DDD085F2-5C6C-4248-8E7E-BD5FA1887C02}" type="presOf" srcId="{97C88FEC-21A2-4F26-B55E-5B4F7A039314}" destId="{51277F31-4C38-4DA7-B66D-F6CE89F0EB16}" srcOrd="1" destOrd="0" presId="urn:microsoft.com/office/officeart/2005/8/layout/hierarchy2"/>
    <dgm:cxn modelId="{A3911CF3-4971-4E7B-A658-5CA6695DB027}" type="presOf" srcId="{24E9822F-1F3F-4282-B5E9-8B88376FDA89}" destId="{3B905C71-4CF9-4CDE-9EFD-A6A7AD174184}" srcOrd="1" destOrd="0" presId="urn:microsoft.com/office/officeart/2005/8/layout/hierarchy2"/>
    <dgm:cxn modelId="{B27EDDF4-24E7-4F06-AF76-9FDBE6BAAC3B}" type="presOf" srcId="{DD498189-14FE-412F-8A50-C90DFDABFE43}" destId="{AE96A882-DF13-4857-90E2-7435CC5379ED}" srcOrd="0" destOrd="0" presId="urn:microsoft.com/office/officeart/2005/8/layout/hierarchy2"/>
    <dgm:cxn modelId="{2D2769F5-ED28-49F4-AE68-D92C90A05DD1}" type="presOf" srcId="{CCA93883-2624-418D-B504-3A385E99020E}" destId="{F048A148-7001-4500-9DDF-C2D7AD1D55F8}" srcOrd="0" destOrd="0" presId="urn:microsoft.com/office/officeart/2005/8/layout/hierarchy2"/>
    <dgm:cxn modelId="{509ABFF7-E0D9-4FDF-ACA0-A8DAE02AF89C}" type="presOf" srcId="{DD498189-14FE-412F-8A50-C90DFDABFE43}" destId="{1DD43DBE-8E5A-4B2F-87DF-DE71B6058F59}" srcOrd="1" destOrd="0" presId="urn:microsoft.com/office/officeart/2005/8/layout/hierarchy2"/>
    <dgm:cxn modelId="{F1614CF8-245F-4CAB-8BF1-BAE049F8D620}" type="presOf" srcId="{A50C767F-6550-4C34-9238-8143FE3868C4}" destId="{23704760-A969-45FB-9ED5-10D8EF1A5321}" srcOrd="0" destOrd="0" presId="urn:microsoft.com/office/officeart/2005/8/layout/hierarchy2"/>
    <dgm:cxn modelId="{0ADB41FA-063A-4E7D-B4EF-C4881B1DB82B}" type="presOf" srcId="{0972C437-9998-4C73-9E29-70256D04B78F}" destId="{B9E98BAA-0410-4F22-A434-79790E13E95F}" srcOrd="0" destOrd="0" presId="urn:microsoft.com/office/officeart/2005/8/layout/hierarchy2"/>
    <dgm:cxn modelId="{F8D553FB-FF83-4743-A4A1-A98CF83D867D}" type="presOf" srcId="{9AA1DB2F-0533-4B49-8CAC-C30F66AA04CA}" destId="{D1000099-80EF-41CE-8A76-0B63EE9981B4}" srcOrd="0" destOrd="0" presId="urn:microsoft.com/office/officeart/2005/8/layout/hierarchy2"/>
    <dgm:cxn modelId="{06B2F6FB-942A-4266-891D-BAE805F192DF}" type="presOf" srcId="{9D7DCDBD-A8E1-4DD2-91C2-420A2C7BB0A1}" destId="{28D3D173-9C1C-4CD0-9F5A-66116336EF5C}" srcOrd="0" destOrd="0" presId="urn:microsoft.com/office/officeart/2005/8/layout/hierarchy2"/>
    <dgm:cxn modelId="{DB91F9FC-92AC-43E5-A0A2-0C707303EB69}" type="presOf" srcId="{BFB813A5-535B-499F-B509-A6333B929595}" destId="{4B5C0914-7339-47CF-8C89-40F57AFC20E9}" srcOrd="0" destOrd="0" presId="urn:microsoft.com/office/officeart/2005/8/layout/hierarchy2"/>
    <dgm:cxn modelId="{A29A08FD-C32D-43DD-8BA9-BC564812293C}" type="presOf" srcId="{62D8A673-0EDA-4907-9D43-C778702F1991}" destId="{0D02F4E0-BCF7-464C-AEFD-0DF355DE45D6}" srcOrd="1" destOrd="0" presId="urn:microsoft.com/office/officeart/2005/8/layout/hierarchy2"/>
    <dgm:cxn modelId="{286EBAFE-C243-4601-A6D3-F2ACC0AB83F1}" type="presOf" srcId="{C70CA1AE-4A4F-4169-B946-9871CE3AF883}" destId="{69B9C8B2-D244-49DA-87E6-7512E24533B3}" srcOrd="0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95254777-9925-4F4E-9FEE-9205042DAA73}" type="presParOf" srcId="{977C92BF-A0B1-4CE0-8DB5-6C6A825F4771}" destId="{49A3C2A6-B817-4F56-94AA-4E158689E3AD}" srcOrd="0" destOrd="0" presId="urn:microsoft.com/office/officeart/2005/8/layout/hierarchy2"/>
    <dgm:cxn modelId="{D76C2A08-4B7A-4ED3-A0DA-C614BED8CC8E}" type="presParOf" srcId="{49A3C2A6-B817-4F56-94AA-4E158689E3AD}" destId="{181B5E1A-EE2A-4888-BCAF-3DF3FBF2E289}" srcOrd="0" destOrd="0" presId="urn:microsoft.com/office/officeart/2005/8/layout/hierarchy2"/>
    <dgm:cxn modelId="{6DDA7A76-7D62-4A70-99F1-A1383313EBAD}" type="presParOf" srcId="{977C92BF-A0B1-4CE0-8DB5-6C6A825F4771}" destId="{96E2795C-8743-495B-B2BB-9962C9A63027}" srcOrd="1" destOrd="0" presId="urn:microsoft.com/office/officeart/2005/8/layout/hierarchy2"/>
    <dgm:cxn modelId="{379A1466-D28C-4BC8-9F52-F3B44ECFE987}" type="presParOf" srcId="{96E2795C-8743-495B-B2BB-9962C9A63027}" destId="{28D8A5F9-F8E6-4816-BF11-10DBF157B233}" srcOrd="0" destOrd="0" presId="urn:microsoft.com/office/officeart/2005/8/layout/hierarchy2"/>
    <dgm:cxn modelId="{A59487D0-46F1-4BD4-BDFA-9C22818C754F}" type="presParOf" srcId="{96E2795C-8743-495B-B2BB-9962C9A63027}" destId="{7AB83EAF-6515-4500-BBE9-26A50ABE2044}" srcOrd="1" destOrd="0" presId="urn:microsoft.com/office/officeart/2005/8/layout/hierarchy2"/>
    <dgm:cxn modelId="{AD524C58-AA8C-43CF-B079-101F3DF6B170}" type="presParOf" srcId="{A7DA32AE-5EB1-4173-B6E0-0C04957FC842}" destId="{6E920E4F-CDA2-4486-B606-4EB43E565F68}" srcOrd="2" destOrd="0" presId="urn:microsoft.com/office/officeart/2005/8/layout/hierarchy2"/>
    <dgm:cxn modelId="{2F14AC88-6594-45E0-A522-978CBA33B5CA}" type="presParOf" srcId="{6E920E4F-CDA2-4486-B606-4EB43E565F68}" destId="{E1F73475-D636-4D7A-945B-80BB20244334}" srcOrd="0" destOrd="0" presId="urn:microsoft.com/office/officeart/2005/8/layout/hierarchy2"/>
    <dgm:cxn modelId="{E003ACD3-1100-4BE7-A100-0CD6FDE6B2C1}" type="presParOf" srcId="{A7DA32AE-5EB1-4173-B6E0-0C04957FC842}" destId="{750C7CDF-9B2B-4CA1-A39D-C8C92D65CA9F}" srcOrd="3" destOrd="0" presId="urn:microsoft.com/office/officeart/2005/8/layout/hierarchy2"/>
    <dgm:cxn modelId="{5F563977-5BFD-4415-9812-D2FAFDBFD188}" type="presParOf" srcId="{750C7CDF-9B2B-4CA1-A39D-C8C92D65CA9F}" destId="{10A9CC70-7E08-47D7-9DF8-3F77C1EB5032}" srcOrd="0" destOrd="0" presId="urn:microsoft.com/office/officeart/2005/8/layout/hierarchy2"/>
    <dgm:cxn modelId="{4BF35804-51EF-4238-B6D8-4EAF06A44910}" type="presParOf" srcId="{750C7CDF-9B2B-4CA1-A39D-C8C92D65CA9F}" destId="{F4F8FA51-B27E-4EE7-909E-AB2B569998EC}" srcOrd="1" destOrd="0" presId="urn:microsoft.com/office/officeart/2005/8/layout/hierarchy2"/>
    <dgm:cxn modelId="{DBA5140C-8D54-4687-B717-9781D9383171}" type="presParOf" srcId="{F4F8FA51-B27E-4EE7-909E-AB2B569998EC}" destId="{B38BFFE3-546E-4995-B6FF-14FEBA1D14A7}" srcOrd="0" destOrd="0" presId="urn:microsoft.com/office/officeart/2005/8/layout/hierarchy2"/>
    <dgm:cxn modelId="{04E1643D-6CC2-4930-854F-4EAFDA8BE032}" type="presParOf" srcId="{B38BFFE3-546E-4995-B6FF-14FEBA1D14A7}" destId="{41B77EFB-DD8D-45AA-9C0D-9D726E7D9C04}" srcOrd="0" destOrd="0" presId="urn:microsoft.com/office/officeart/2005/8/layout/hierarchy2"/>
    <dgm:cxn modelId="{90208F02-B520-49EA-80C8-D08CD0F39D35}" type="presParOf" srcId="{F4F8FA51-B27E-4EE7-909E-AB2B569998EC}" destId="{1574BE6E-A732-4F55-AC2C-D4768526D381}" srcOrd="1" destOrd="0" presId="urn:microsoft.com/office/officeart/2005/8/layout/hierarchy2"/>
    <dgm:cxn modelId="{B6973799-46A5-41ED-9A8E-5994E5092759}" type="presParOf" srcId="{1574BE6E-A732-4F55-AC2C-D4768526D381}" destId="{52D0533B-D696-4819-86F4-11CE1590F981}" srcOrd="0" destOrd="0" presId="urn:microsoft.com/office/officeart/2005/8/layout/hierarchy2"/>
    <dgm:cxn modelId="{57D09620-3513-49E0-9B32-E85280CE6764}" type="presParOf" srcId="{1574BE6E-A732-4F55-AC2C-D4768526D381}" destId="{6409166F-9E73-49CA-93CF-1E37367EA6B6}" srcOrd="1" destOrd="0" presId="urn:microsoft.com/office/officeart/2005/8/layout/hierarchy2"/>
    <dgm:cxn modelId="{5B8A5770-1F59-4CBA-AD6A-9146E0B2483C}" type="presParOf" srcId="{6409166F-9E73-49CA-93CF-1E37367EA6B6}" destId="{11013F97-1576-4464-8C32-E4D5DC855403}" srcOrd="0" destOrd="0" presId="urn:microsoft.com/office/officeart/2005/8/layout/hierarchy2"/>
    <dgm:cxn modelId="{7BDED351-22E1-4313-B4A9-4B8B34A9CE1B}" type="presParOf" srcId="{11013F97-1576-4464-8C32-E4D5DC855403}" destId="{4D5541B1-94CC-486A-A587-1BDCC1B55849}" srcOrd="0" destOrd="0" presId="urn:microsoft.com/office/officeart/2005/8/layout/hierarchy2"/>
    <dgm:cxn modelId="{14E28A91-5C85-472B-B3EC-6A37392BF992}" type="presParOf" srcId="{6409166F-9E73-49CA-93CF-1E37367EA6B6}" destId="{E3287989-CEF2-4926-A560-B03528411547}" srcOrd="1" destOrd="0" presId="urn:microsoft.com/office/officeart/2005/8/layout/hierarchy2"/>
    <dgm:cxn modelId="{C2626BEF-8128-4AEA-BCBD-C12B009FA2E0}" type="presParOf" srcId="{E3287989-CEF2-4926-A560-B03528411547}" destId="{86FD77AB-1E35-4D6B-9ED2-790500119FF6}" srcOrd="0" destOrd="0" presId="urn:microsoft.com/office/officeart/2005/8/layout/hierarchy2"/>
    <dgm:cxn modelId="{2A858B9E-25F3-43B7-A438-C6DD24241F20}" type="presParOf" srcId="{E3287989-CEF2-4926-A560-B03528411547}" destId="{DB76705C-C400-4CA0-A922-12850E9F24C5}" srcOrd="1" destOrd="0" presId="urn:microsoft.com/office/officeart/2005/8/layout/hierarchy2"/>
    <dgm:cxn modelId="{F589EFB7-D9E4-44E0-864C-FFFB3EC4B1AB}" type="presParOf" srcId="{DB76705C-C400-4CA0-A922-12850E9F24C5}" destId="{18E24EDF-9538-4BAE-9847-1610BDAC2757}" srcOrd="0" destOrd="0" presId="urn:microsoft.com/office/officeart/2005/8/layout/hierarchy2"/>
    <dgm:cxn modelId="{8938E30B-3E70-49A6-98A5-1E361A84CCD3}" type="presParOf" srcId="{18E24EDF-9538-4BAE-9847-1610BDAC2757}" destId="{513BC77C-1525-4337-B6B8-0D19A58078AF}" srcOrd="0" destOrd="0" presId="urn:microsoft.com/office/officeart/2005/8/layout/hierarchy2"/>
    <dgm:cxn modelId="{5F2A50A5-0949-4265-93D0-9E0C3920CD5D}" type="presParOf" srcId="{DB76705C-C400-4CA0-A922-12850E9F24C5}" destId="{C5622025-F7D7-4D82-AF7C-152F3798636E}" srcOrd="1" destOrd="0" presId="urn:microsoft.com/office/officeart/2005/8/layout/hierarchy2"/>
    <dgm:cxn modelId="{9D630A6E-576A-42EF-935A-9F1B6C24A5AF}" type="presParOf" srcId="{C5622025-F7D7-4D82-AF7C-152F3798636E}" destId="{23704760-A969-45FB-9ED5-10D8EF1A5321}" srcOrd="0" destOrd="0" presId="urn:microsoft.com/office/officeart/2005/8/layout/hierarchy2"/>
    <dgm:cxn modelId="{B5AAC555-FCAE-46A9-9755-A7CFCC2F9202}" type="presParOf" srcId="{C5622025-F7D7-4D82-AF7C-152F3798636E}" destId="{6FC40A62-90E6-4D97-8B42-BC1654F692D1}" srcOrd="1" destOrd="0" presId="urn:microsoft.com/office/officeart/2005/8/layout/hierarchy2"/>
    <dgm:cxn modelId="{F6D7FF71-2F24-4990-8426-255D014C862A}" type="presParOf" srcId="{A7DA32AE-5EB1-4173-B6E0-0C04957FC842}" destId="{28D3D173-9C1C-4CD0-9F5A-66116336EF5C}" srcOrd="4" destOrd="0" presId="urn:microsoft.com/office/officeart/2005/8/layout/hierarchy2"/>
    <dgm:cxn modelId="{5121C40F-528D-4D83-8F9C-D4A6D8D5E16C}" type="presParOf" srcId="{28D3D173-9C1C-4CD0-9F5A-66116336EF5C}" destId="{8DAB1AD7-3E8B-44CE-BCD8-F10857D444F9}" srcOrd="0" destOrd="0" presId="urn:microsoft.com/office/officeart/2005/8/layout/hierarchy2"/>
    <dgm:cxn modelId="{695065DA-F364-4564-88CD-BECD8BCBED2A}" type="presParOf" srcId="{A7DA32AE-5EB1-4173-B6E0-0C04957FC842}" destId="{8629C430-D203-4116-AC13-B60A0F3FD9B9}" srcOrd="5" destOrd="0" presId="urn:microsoft.com/office/officeart/2005/8/layout/hierarchy2"/>
    <dgm:cxn modelId="{EC0C0E1D-582E-4827-8032-ADD1C61E7925}" type="presParOf" srcId="{8629C430-D203-4116-AC13-B60A0F3FD9B9}" destId="{574987DB-E2D3-4AC0-968E-070B2EE60C62}" srcOrd="0" destOrd="0" presId="urn:microsoft.com/office/officeart/2005/8/layout/hierarchy2"/>
    <dgm:cxn modelId="{835AFC38-1524-4804-8B58-D447F2DA680E}" type="presParOf" srcId="{8629C430-D203-4116-AC13-B60A0F3FD9B9}" destId="{69B8CE95-FFAD-4079-8548-E20CFD1618F1}" srcOrd="1" destOrd="0" presId="urn:microsoft.com/office/officeart/2005/8/layout/hierarchy2"/>
    <dgm:cxn modelId="{53BCF5F4-3424-40BA-BBB0-4A1922B289FE}" type="presParOf" srcId="{69B8CE95-FFAD-4079-8548-E20CFD1618F1}" destId="{6D46E4D6-224D-463B-B7C2-CEB80F090A6D}" srcOrd="0" destOrd="0" presId="urn:microsoft.com/office/officeart/2005/8/layout/hierarchy2"/>
    <dgm:cxn modelId="{0A2E8FCE-69AB-4D3B-A525-8986ACA3DB4C}" type="presParOf" srcId="{6D46E4D6-224D-463B-B7C2-CEB80F090A6D}" destId="{30461BCD-650A-4C35-9B4A-D8A7A30E2399}" srcOrd="0" destOrd="0" presId="urn:microsoft.com/office/officeart/2005/8/layout/hierarchy2"/>
    <dgm:cxn modelId="{97247E69-0784-4DF2-8CA5-87DBF22E14A0}" type="presParOf" srcId="{69B8CE95-FFAD-4079-8548-E20CFD1618F1}" destId="{3C7AE3BF-F450-458C-A4FC-63C57584066F}" srcOrd="1" destOrd="0" presId="urn:microsoft.com/office/officeart/2005/8/layout/hierarchy2"/>
    <dgm:cxn modelId="{5D2308BC-7729-4F86-BE90-30B55874E83C}" type="presParOf" srcId="{3C7AE3BF-F450-458C-A4FC-63C57584066F}" destId="{BC1690DF-C3EC-4E83-9466-C968988466AA}" srcOrd="0" destOrd="0" presId="urn:microsoft.com/office/officeart/2005/8/layout/hierarchy2"/>
    <dgm:cxn modelId="{0643D712-0CB9-435B-9674-E272E4AE77CA}" type="presParOf" srcId="{3C7AE3BF-F450-458C-A4FC-63C57584066F}" destId="{24E9E093-7899-49B7-B20D-EE7FC6ED5AB8}" srcOrd="1" destOrd="0" presId="urn:microsoft.com/office/officeart/2005/8/layout/hierarchy2"/>
    <dgm:cxn modelId="{B32AB9B6-1155-4C08-8F03-43C12CA3EA71}" type="presParOf" srcId="{24E9E093-7899-49B7-B20D-EE7FC6ED5AB8}" destId="{0B591C63-88E8-4D50-B354-145D4512BE43}" srcOrd="0" destOrd="0" presId="urn:microsoft.com/office/officeart/2005/8/layout/hierarchy2"/>
    <dgm:cxn modelId="{D796227B-D405-4D38-AECB-81168070E4AC}" type="presParOf" srcId="{0B591C63-88E8-4D50-B354-145D4512BE43}" destId="{17E9AFC8-0AFE-42D6-9935-A016D946EB7A}" srcOrd="0" destOrd="0" presId="urn:microsoft.com/office/officeart/2005/8/layout/hierarchy2"/>
    <dgm:cxn modelId="{681CE0D1-5144-43D7-B644-3BDB18088645}" type="presParOf" srcId="{24E9E093-7899-49B7-B20D-EE7FC6ED5AB8}" destId="{21CF7313-9252-4F53-8E30-0757031824D0}" srcOrd="1" destOrd="0" presId="urn:microsoft.com/office/officeart/2005/8/layout/hierarchy2"/>
    <dgm:cxn modelId="{53DF5F34-31BB-437F-930B-EF91D4CA7924}" type="presParOf" srcId="{21CF7313-9252-4F53-8E30-0757031824D0}" destId="{F809AA6D-0CD2-4A9E-BE01-5FD2741077FC}" srcOrd="0" destOrd="0" presId="urn:microsoft.com/office/officeart/2005/8/layout/hierarchy2"/>
    <dgm:cxn modelId="{068434B8-CFF6-4446-9043-38E199C5D9A8}" type="presParOf" srcId="{21CF7313-9252-4F53-8E30-0757031824D0}" destId="{E299F6BE-5766-4367-8606-457938F3C30E}" srcOrd="1" destOrd="0" presId="urn:microsoft.com/office/officeart/2005/8/layout/hierarchy2"/>
    <dgm:cxn modelId="{AB8A0E83-5E04-4581-84D1-811B116B4E8B}" type="presParOf" srcId="{E299F6BE-5766-4367-8606-457938F3C30E}" destId="{FDB035AF-EF02-46FC-ACF6-FDA22F996CF1}" srcOrd="0" destOrd="0" presId="urn:microsoft.com/office/officeart/2005/8/layout/hierarchy2"/>
    <dgm:cxn modelId="{1A8807EB-7E24-4F59-8D51-582587BCB465}" type="presParOf" srcId="{FDB035AF-EF02-46FC-ACF6-FDA22F996CF1}" destId="{56BDB758-039D-4CDC-88C8-A2D01C0F37EA}" srcOrd="0" destOrd="0" presId="urn:microsoft.com/office/officeart/2005/8/layout/hierarchy2"/>
    <dgm:cxn modelId="{B0070E12-E2CD-4991-8AB0-31DDC6BD5C57}" type="presParOf" srcId="{E299F6BE-5766-4367-8606-457938F3C30E}" destId="{8BCFA9E2-E76E-4166-B713-ABC4DC3B581E}" srcOrd="1" destOrd="0" presId="urn:microsoft.com/office/officeart/2005/8/layout/hierarchy2"/>
    <dgm:cxn modelId="{62B4E232-EDCE-4D44-A488-E01764F39C39}" type="presParOf" srcId="{8BCFA9E2-E76E-4166-B713-ABC4DC3B581E}" destId="{AF855EAC-399E-4ABC-9AA3-E94BE39F0826}" srcOrd="0" destOrd="0" presId="urn:microsoft.com/office/officeart/2005/8/layout/hierarchy2"/>
    <dgm:cxn modelId="{E796F455-F0EA-4C78-BB9C-30CCE39FE3B7}" type="presParOf" srcId="{8BCFA9E2-E76E-4166-B713-ABC4DC3B581E}" destId="{BBB9D3FB-F1E8-4513-A918-FBD4442159DA}" srcOrd="1" destOrd="0" presId="urn:microsoft.com/office/officeart/2005/8/layout/hierarchy2"/>
    <dgm:cxn modelId="{32037E59-C13A-46CA-9B5E-A053A44D12FE}" type="presParOf" srcId="{BBB9D3FB-F1E8-4513-A918-FBD4442159DA}" destId="{996918DF-FC70-4157-A568-56FFE69AEB33}" srcOrd="0" destOrd="0" presId="urn:microsoft.com/office/officeart/2005/8/layout/hierarchy2"/>
    <dgm:cxn modelId="{A57DE752-F543-4132-A66B-098CD523849A}" type="presParOf" srcId="{996918DF-FC70-4157-A568-56FFE69AEB33}" destId="{9BDD72E5-EF08-4F77-9516-F9AE1FDFA467}" srcOrd="0" destOrd="0" presId="urn:microsoft.com/office/officeart/2005/8/layout/hierarchy2"/>
    <dgm:cxn modelId="{A04910F0-FC00-461C-9836-D4095E9A890D}" type="presParOf" srcId="{BBB9D3FB-F1E8-4513-A918-FBD4442159DA}" destId="{0438441B-5D81-419D-BE9E-C9A9F0D1FE16}" srcOrd="1" destOrd="0" presId="urn:microsoft.com/office/officeart/2005/8/layout/hierarchy2"/>
    <dgm:cxn modelId="{EEFD7B9C-DDDD-4D07-AA28-E386D5940AB6}" type="presParOf" srcId="{0438441B-5D81-419D-BE9E-C9A9F0D1FE16}" destId="{07552DB2-1FFD-496E-85CD-F1AE7616364F}" srcOrd="0" destOrd="0" presId="urn:microsoft.com/office/officeart/2005/8/layout/hierarchy2"/>
    <dgm:cxn modelId="{9B7B1793-99D3-4032-B33B-B327B3316859}" type="presParOf" srcId="{0438441B-5D81-419D-BE9E-C9A9F0D1FE16}" destId="{68FC5B58-EED0-46E3-ABF9-7B13F47FCD9E}" srcOrd="1" destOrd="0" presId="urn:microsoft.com/office/officeart/2005/8/layout/hierarchy2"/>
    <dgm:cxn modelId="{F2DBCB99-4203-4310-8345-CF4E74DBF5A0}" type="presParOf" srcId="{A7DA32AE-5EB1-4173-B6E0-0C04957FC842}" destId="{9A633CD4-F8EB-47D3-8A19-0346A283C95E}" srcOrd="6" destOrd="0" presId="urn:microsoft.com/office/officeart/2005/8/layout/hierarchy2"/>
    <dgm:cxn modelId="{D8EAF17D-37B6-4378-84D5-8BA4D70A7495}" type="presParOf" srcId="{9A633CD4-F8EB-47D3-8A19-0346A283C95E}" destId="{B5ADB05D-F030-4011-B7B5-4D6D3DF257E5}" srcOrd="0" destOrd="0" presId="urn:microsoft.com/office/officeart/2005/8/layout/hierarchy2"/>
    <dgm:cxn modelId="{93514027-525A-417E-90D0-F70ACAE42A4A}" type="presParOf" srcId="{A7DA32AE-5EB1-4173-B6E0-0C04957FC842}" destId="{A4C35639-0BA7-40E3-BC64-99A395DE7E0B}" srcOrd="7" destOrd="0" presId="urn:microsoft.com/office/officeart/2005/8/layout/hierarchy2"/>
    <dgm:cxn modelId="{43E6F898-AAB0-4101-85E6-5D5CD49C8B5B}" type="presParOf" srcId="{A4C35639-0BA7-40E3-BC64-99A395DE7E0B}" destId="{D9A95E16-EFFB-4C5D-9186-A33EBEF1B645}" srcOrd="0" destOrd="0" presId="urn:microsoft.com/office/officeart/2005/8/layout/hierarchy2"/>
    <dgm:cxn modelId="{68111F27-D2B0-49B3-B25A-3BA6BD25DA97}" type="presParOf" srcId="{A4C35639-0BA7-40E3-BC64-99A395DE7E0B}" destId="{802027F1-8725-41CA-82E2-3107DD512A22}" srcOrd="1" destOrd="0" presId="urn:microsoft.com/office/officeart/2005/8/layout/hierarchy2"/>
    <dgm:cxn modelId="{2B6B1103-461D-4BDE-BCAB-B239B4762B5F}" type="presParOf" srcId="{802027F1-8725-41CA-82E2-3107DD512A22}" destId="{1C75592D-0442-4FB6-8C0A-AB674BA0A542}" srcOrd="0" destOrd="0" presId="urn:microsoft.com/office/officeart/2005/8/layout/hierarchy2"/>
    <dgm:cxn modelId="{8C0A242C-4A6E-4142-9200-646B5B372FD5}" type="presParOf" srcId="{1C75592D-0442-4FB6-8C0A-AB674BA0A542}" destId="{22FD5A11-219A-4436-AFD8-7B0D810F471E}" srcOrd="0" destOrd="0" presId="urn:microsoft.com/office/officeart/2005/8/layout/hierarchy2"/>
    <dgm:cxn modelId="{A65C3A38-3617-4210-ADAE-1D7E21839986}" type="presParOf" srcId="{802027F1-8725-41CA-82E2-3107DD512A22}" destId="{5332D232-8DA6-40F7-8EB8-2133E8B7EF95}" srcOrd="1" destOrd="0" presId="urn:microsoft.com/office/officeart/2005/8/layout/hierarchy2"/>
    <dgm:cxn modelId="{66A1CF53-B0C6-43B5-A617-92C022E2BEBB}" type="presParOf" srcId="{5332D232-8DA6-40F7-8EB8-2133E8B7EF95}" destId="{F4FB4A4A-70D0-4CC2-B013-752F1F77DC96}" srcOrd="0" destOrd="0" presId="urn:microsoft.com/office/officeart/2005/8/layout/hierarchy2"/>
    <dgm:cxn modelId="{10D459AB-0905-4CE0-912F-2D99CF6BC578}" type="presParOf" srcId="{5332D232-8DA6-40F7-8EB8-2133E8B7EF95}" destId="{2105B7CE-B91D-4034-A761-A05C1FAC2409}" srcOrd="1" destOrd="0" presId="urn:microsoft.com/office/officeart/2005/8/layout/hierarchy2"/>
    <dgm:cxn modelId="{E9CBB9C2-DF24-4DCD-A026-7F5FB820AE8D}" type="presParOf" srcId="{2105B7CE-B91D-4034-A761-A05C1FAC2409}" destId="{3CC7D2F2-8F2F-4096-8B2C-08A1AEF50DCD}" srcOrd="0" destOrd="0" presId="urn:microsoft.com/office/officeart/2005/8/layout/hierarchy2"/>
    <dgm:cxn modelId="{8210B809-1C24-4BC6-A065-A0EAB9BA57CE}" type="presParOf" srcId="{3CC7D2F2-8F2F-4096-8B2C-08A1AEF50DCD}" destId="{61C38878-4AD7-4D81-AE74-7CCA160FB550}" srcOrd="0" destOrd="0" presId="urn:microsoft.com/office/officeart/2005/8/layout/hierarchy2"/>
    <dgm:cxn modelId="{428655C0-CB7F-49BD-934B-735023371693}" type="presParOf" srcId="{2105B7CE-B91D-4034-A761-A05C1FAC2409}" destId="{3C2D3A75-F5E0-4963-8699-C336A6D6E97C}" srcOrd="1" destOrd="0" presId="urn:microsoft.com/office/officeart/2005/8/layout/hierarchy2"/>
    <dgm:cxn modelId="{D9931C86-E2AC-40DF-A981-BD93D28D63AB}" type="presParOf" srcId="{3C2D3A75-F5E0-4963-8699-C336A6D6E97C}" destId="{69B9C8B2-D244-49DA-87E6-7512E24533B3}" srcOrd="0" destOrd="0" presId="urn:microsoft.com/office/officeart/2005/8/layout/hierarchy2"/>
    <dgm:cxn modelId="{A1D9D438-EACB-4DC2-8F4A-730CE4A6E303}" type="presParOf" srcId="{3C2D3A75-F5E0-4963-8699-C336A6D6E97C}" destId="{DCDB0F9C-F8F2-4976-A27F-8DD12C0EF20F}" srcOrd="1" destOrd="0" presId="urn:microsoft.com/office/officeart/2005/8/layout/hierarchy2"/>
    <dgm:cxn modelId="{8997758A-071C-4C31-92F4-B6370ED0103F}" type="presParOf" srcId="{DCDB0F9C-F8F2-4976-A27F-8DD12C0EF20F}" destId="{15044945-9CB2-4F0C-93E6-A4A2D864587E}" srcOrd="0" destOrd="0" presId="urn:microsoft.com/office/officeart/2005/8/layout/hierarchy2"/>
    <dgm:cxn modelId="{90A5113D-DED0-4241-85D8-86440C698D57}" type="presParOf" srcId="{15044945-9CB2-4F0C-93E6-A4A2D864587E}" destId="{E67F117A-2EF7-4156-8D44-E4F7D4112419}" srcOrd="0" destOrd="0" presId="urn:microsoft.com/office/officeart/2005/8/layout/hierarchy2"/>
    <dgm:cxn modelId="{FD5353E3-B2F1-4C1E-98C7-6626EE50DB7F}" type="presParOf" srcId="{DCDB0F9C-F8F2-4976-A27F-8DD12C0EF20F}" destId="{C5B68437-ED83-4ECD-9A4C-20A211497D3F}" srcOrd="1" destOrd="0" presId="urn:microsoft.com/office/officeart/2005/8/layout/hierarchy2"/>
    <dgm:cxn modelId="{9A9D40F8-137A-48EF-A721-6E95C309D5B1}" type="presParOf" srcId="{C5B68437-ED83-4ECD-9A4C-20A211497D3F}" destId="{8C559F55-6A4D-4687-85DD-662AA2B9ECA4}" srcOrd="0" destOrd="0" presId="urn:microsoft.com/office/officeart/2005/8/layout/hierarchy2"/>
    <dgm:cxn modelId="{0FF558B9-4BAA-45DC-BC21-D5A58AAB0E6C}" type="presParOf" srcId="{C5B68437-ED83-4ECD-9A4C-20A211497D3F}" destId="{02BD7940-09F0-4197-8036-2F4BC46458F4}" srcOrd="1" destOrd="0" presId="urn:microsoft.com/office/officeart/2005/8/layout/hierarchy2"/>
    <dgm:cxn modelId="{229FE2DF-9B84-424E-9454-9DEB153766DE}" type="presParOf" srcId="{802027F1-8725-41CA-82E2-3107DD512A22}" destId="{E5854EE2-7F23-41A1-8D19-B44CF92141D9}" srcOrd="2" destOrd="0" presId="urn:microsoft.com/office/officeart/2005/8/layout/hierarchy2"/>
    <dgm:cxn modelId="{EE0CA6BA-90DF-474E-992B-6221E015F0AC}" type="presParOf" srcId="{E5854EE2-7F23-41A1-8D19-B44CF92141D9}" destId="{18A3075F-1DFD-4758-B1D7-69D9A562ECF3}" srcOrd="0" destOrd="0" presId="urn:microsoft.com/office/officeart/2005/8/layout/hierarchy2"/>
    <dgm:cxn modelId="{AF2CAD8F-B892-4129-86F7-A4C3AD8CD595}" type="presParOf" srcId="{802027F1-8725-41CA-82E2-3107DD512A22}" destId="{917F958A-9880-4CEA-93A8-E0FDFAAB8B07}" srcOrd="3" destOrd="0" presId="urn:microsoft.com/office/officeart/2005/8/layout/hierarchy2"/>
    <dgm:cxn modelId="{560F8E57-0940-499C-B471-C3229272533B}" type="presParOf" srcId="{917F958A-9880-4CEA-93A8-E0FDFAAB8B07}" destId="{92B162B8-D83F-46F0-AC04-A697EE50FBD0}" srcOrd="0" destOrd="0" presId="urn:microsoft.com/office/officeart/2005/8/layout/hierarchy2"/>
    <dgm:cxn modelId="{3B6A214D-4AC8-4107-A131-36BB7738F572}" type="presParOf" srcId="{917F958A-9880-4CEA-93A8-E0FDFAAB8B07}" destId="{DBF3112B-3715-478F-8E2A-1530B13A6E48}" srcOrd="1" destOrd="0" presId="urn:microsoft.com/office/officeart/2005/8/layout/hierarchy2"/>
    <dgm:cxn modelId="{61287487-B00B-4195-AAE0-989D450CC9FD}" type="presParOf" srcId="{DBF3112B-3715-478F-8E2A-1530B13A6E48}" destId="{AE96A882-DF13-4857-90E2-7435CC5379ED}" srcOrd="0" destOrd="0" presId="urn:microsoft.com/office/officeart/2005/8/layout/hierarchy2"/>
    <dgm:cxn modelId="{6A51C883-F42D-4289-AF2B-A9C84A8046A3}" type="presParOf" srcId="{AE96A882-DF13-4857-90E2-7435CC5379ED}" destId="{1DD43DBE-8E5A-4B2F-87DF-DE71B6058F59}" srcOrd="0" destOrd="0" presId="urn:microsoft.com/office/officeart/2005/8/layout/hierarchy2"/>
    <dgm:cxn modelId="{E5604E7F-D457-49DB-A9FD-A9A7DEEB1476}" type="presParOf" srcId="{DBF3112B-3715-478F-8E2A-1530B13A6E48}" destId="{625EF906-99D8-4B66-8972-92C195F43F99}" srcOrd="1" destOrd="0" presId="urn:microsoft.com/office/officeart/2005/8/layout/hierarchy2"/>
    <dgm:cxn modelId="{A9B4F99E-EEC3-4428-9CB4-A69A7B190AEF}" type="presParOf" srcId="{625EF906-99D8-4B66-8972-92C195F43F99}" destId="{75C3ECB2-D843-400D-942E-D1EE7EDAAE1F}" srcOrd="0" destOrd="0" presId="urn:microsoft.com/office/officeart/2005/8/layout/hierarchy2"/>
    <dgm:cxn modelId="{D546D0B0-8122-4BC1-A057-3E3A161E8631}" type="presParOf" srcId="{625EF906-99D8-4B66-8972-92C195F43F99}" destId="{0BD17373-1B47-46E8-86CC-A955F16CD4C0}" srcOrd="1" destOrd="0" presId="urn:microsoft.com/office/officeart/2005/8/layout/hierarchy2"/>
    <dgm:cxn modelId="{1827FD62-98B6-416B-852B-42F1601D569C}" type="presParOf" srcId="{802027F1-8725-41CA-82E2-3107DD512A22}" destId="{7B937CF4-DAD6-4BFE-9A15-D270823C74DD}" srcOrd="4" destOrd="0" presId="urn:microsoft.com/office/officeart/2005/8/layout/hierarchy2"/>
    <dgm:cxn modelId="{D9ED146B-4C48-4D69-B780-CC4B9246612B}" type="presParOf" srcId="{7B937CF4-DAD6-4BFE-9A15-D270823C74DD}" destId="{899CB6D4-5E69-40CA-817E-09C8119083A4}" srcOrd="0" destOrd="0" presId="urn:microsoft.com/office/officeart/2005/8/layout/hierarchy2"/>
    <dgm:cxn modelId="{4025AAC0-5CC7-4C58-8245-572B855BED45}" type="presParOf" srcId="{802027F1-8725-41CA-82E2-3107DD512A22}" destId="{E7057E6B-FBD9-45CE-9234-D2BEDFD89914}" srcOrd="5" destOrd="0" presId="urn:microsoft.com/office/officeart/2005/8/layout/hierarchy2"/>
    <dgm:cxn modelId="{745E1706-0AAD-4117-9A02-B9D5BA64C41F}" type="presParOf" srcId="{E7057E6B-FBD9-45CE-9234-D2BEDFD89914}" destId="{E2ECA88E-6364-4474-BDA7-2FA0511F9EEF}" srcOrd="0" destOrd="0" presId="urn:microsoft.com/office/officeart/2005/8/layout/hierarchy2"/>
    <dgm:cxn modelId="{DC3AD3E6-1AD6-45AD-8082-322ECB106CA7}" type="presParOf" srcId="{E7057E6B-FBD9-45CE-9234-D2BEDFD89914}" destId="{7EB9537A-5576-4854-BFE9-12DDC4F32C48}" srcOrd="1" destOrd="0" presId="urn:microsoft.com/office/officeart/2005/8/layout/hierarchy2"/>
    <dgm:cxn modelId="{C6FF9D9C-F885-4EB0-99B0-0FEEB74E214F}" type="presParOf" srcId="{7EB9537A-5576-4854-BFE9-12DDC4F32C48}" destId="{85803838-EBF8-4CDA-9D12-B8DFEBEB76E5}" srcOrd="0" destOrd="0" presId="urn:microsoft.com/office/officeart/2005/8/layout/hierarchy2"/>
    <dgm:cxn modelId="{AA4670EE-927F-4B0A-977E-191A071C5403}" type="presParOf" srcId="{85803838-EBF8-4CDA-9D12-B8DFEBEB76E5}" destId="{AE837EB3-1C39-4394-85F0-EF099836EF23}" srcOrd="0" destOrd="0" presId="urn:microsoft.com/office/officeart/2005/8/layout/hierarchy2"/>
    <dgm:cxn modelId="{05FDEBE7-6765-4979-9790-10FF8CBD4E08}" type="presParOf" srcId="{7EB9537A-5576-4854-BFE9-12DDC4F32C48}" destId="{50A4FD3A-AD35-457C-B645-8CB288C2274D}" srcOrd="1" destOrd="0" presId="urn:microsoft.com/office/officeart/2005/8/layout/hierarchy2"/>
    <dgm:cxn modelId="{7B0CC890-BDF9-4FCE-82DE-7C0C2FFC68A2}" type="presParOf" srcId="{50A4FD3A-AD35-457C-B645-8CB288C2274D}" destId="{1B2E47E2-3018-4CCF-AEF5-0CF748DE9FFE}" srcOrd="0" destOrd="0" presId="urn:microsoft.com/office/officeart/2005/8/layout/hierarchy2"/>
    <dgm:cxn modelId="{CE19A315-B517-4E5E-9194-2F7FBECE1CC4}" type="presParOf" srcId="{50A4FD3A-AD35-457C-B645-8CB288C2274D}" destId="{545CE631-0A00-46E6-89C4-4DD4A864DB61}" srcOrd="1" destOrd="0" presId="urn:microsoft.com/office/officeart/2005/8/layout/hierarchy2"/>
    <dgm:cxn modelId="{9CEA9CC2-E6FF-4F19-A27C-6482DBA6A7A3}" type="presParOf" srcId="{A7DA32AE-5EB1-4173-B6E0-0C04957FC842}" destId="{97D99FD1-8842-4C9A-851C-20A1A9EACCCA}" srcOrd="8" destOrd="0" presId="urn:microsoft.com/office/officeart/2005/8/layout/hierarchy2"/>
    <dgm:cxn modelId="{53343D1A-1A57-455B-AB03-ECAC93527B45}" type="presParOf" srcId="{97D99FD1-8842-4C9A-851C-20A1A9EACCCA}" destId="{3B905C71-4CF9-4CDE-9EFD-A6A7AD174184}" srcOrd="0" destOrd="0" presId="urn:microsoft.com/office/officeart/2005/8/layout/hierarchy2"/>
    <dgm:cxn modelId="{31CE27B8-845C-478C-A4D1-5F2E19C0CECF}" type="presParOf" srcId="{A7DA32AE-5EB1-4173-B6E0-0C04957FC842}" destId="{FB34D84C-1926-4B5A-88E4-C5C222761198}" srcOrd="9" destOrd="0" presId="urn:microsoft.com/office/officeart/2005/8/layout/hierarchy2"/>
    <dgm:cxn modelId="{EDFF06EF-D90E-43CD-A587-7FC16BF788CC}" type="presParOf" srcId="{FB34D84C-1926-4B5A-88E4-C5C222761198}" destId="{C75D79B8-67BF-4904-8914-E0A23181BFAE}" srcOrd="0" destOrd="0" presId="urn:microsoft.com/office/officeart/2005/8/layout/hierarchy2"/>
    <dgm:cxn modelId="{4205E8FB-C063-4451-8493-7182520FE364}" type="presParOf" srcId="{FB34D84C-1926-4B5A-88E4-C5C222761198}" destId="{64167AA0-7563-4326-91A6-CD2C11D8A06F}" srcOrd="1" destOrd="0" presId="urn:microsoft.com/office/officeart/2005/8/layout/hierarchy2"/>
    <dgm:cxn modelId="{3692CF9C-0CE7-4BA4-9356-F210A76A9F06}" type="presParOf" srcId="{64167AA0-7563-4326-91A6-CD2C11D8A06F}" destId="{222D2530-B665-40DB-9BB3-02900C494895}" srcOrd="0" destOrd="0" presId="urn:microsoft.com/office/officeart/2005/8/layout/hierarchy2"/>
    <dgm:cxn modelId="{AA07B5AF-A72C-47D8-A3F0-A1DF76719B79}" type="presParOf" srcId="{222D2530-B665-40DB-9BB3-02900C494895}" destId="{A05FB9DB-8755-4ADD-899D-EC2C202507CC}" srcOrd="0" destOrd="0" presId="urn:microsoft.com/office/officeart/2005/8/layout/hierarchy2"/>
    <dgm:cxn modelId="{FC788DF5-F243-4A06-A390-222E6FC14A61}" type="presParOf" srcId="{64167AA0-7563-4326-91A6-CD2C11D8A06F}" destId="{CF008CA8-7648-4B52-8E33-5FF0C804B9D2}" srcOrd="1" destOrd="0" presId="urn:microsoft.com/office/officeart/2005/8/layout/hierarchy2"/>
    <dgm:cxn modelId="{712E53B6-132D-4AF2-9FA9-6071DAC6E4F4}" type="presParOf" srcId="{CF008CA8-7648-4B52-8E33-5FF0C804B9D2}" destId="{D1000099-80EF-41CE-8A76-0B63EE9981B4}" srcOrd="0" destOrd="0" presId="urn:microsoft.com/office/officeart/2005/8/layout/hierarchy2"/>
    <dgm:cxn modelId="{F8ABD0BE-A2EE-473D-8F0B-08C53C312859}" type="presParOf" srcId="{CF008CA8-7648-4B52-8E33-5FF0C804B9D2}" destId="{7BAF3D12-07DB-434E-972F-D216C050757B}" srcOrd="1" destOrd="0" presId="urn:microsoft.com/office/officeart/2005/8/layout/hierarchy2"/>
    <dgm:cxn modelId="{57148162-6247-4A45-888A-B8169E1B6A0B}" type="presParOf" srcId="{7BAF3D12-07DB-434E-972F-D216C050757B}" destId="{04450041-B7D3-48FF-9632-EE0BEC8E3FF0}" srcOrd="0" destOrd="0" presId="urn:microsoft.com/office/officeart/2005/8/layout/hierarchy2"/>
    <dgm:cxn modelId="{001880CA-2D6B-4549-A98E-2FAAF53DC545}" type="presParOf" srcId="{04450041-B7D3-48FF-9632-EE0BEC8E3FF0}" destId="{B524C45B-F0A8-48BC-8FFD-AAEA2E66D573}" srcOrd="0" destOrd="0" presId="urn:microsoft.com/office/officeart/2005/8/layout/hierarchy2"/>
    <dgm:cxn modelId="{5FB1CBD4-2B87-4F7F-B43B-3572F752A096}" type="presParOf" srcId="{7BAF3D12-07DB-434E-972F-D216C050757B}" destId="{47511E49-0D6B-42F0-B0D2-9F01C210A603}" srcOrd="1" destOrd="0" presId="urn:microsoft.com/office/officeart/2005/8/layout/hierarchy2"/>
    <dgm:cxn modelId="{4685F351-7B01-4874-8792-09CFB04035E9}" type="presParOf" srcId="{47511E49-0D6B-42F0-B0D2-9F01C210A603}" destId="{A7BC0936-1B88-4FA1-A457-B06B9E58522A}" srcOrd="0" destOrd="0" presId="urn:microsoft.com/office/officeart/2005/8/layout/hierarchy2"/>
    <dgm:cxn modelId="{3E32D7BB-9C0E-4CB8-8EF2-ACC4F6511A14}" type="presParOf" srcId="{47511E49-0D6B-42F0-B0D2-9F01C210A603}" destId="{1D429EC9-1044-46A6-A339-3E0E28F07577}" srcOrd="1" destOrd="0" presId="urn:microsoft.com/office/officeart/2005/8/layout/hierarchy2"/>
    <dgm:cxn modelId="{37856B37-2782-414E-8940-0D211CBB01C9}" type="presParOf" srcId="{1D429EC9-1044-46A6-A339-3E0E28F07577}" destId="{B1EF910B-379E-413C-A5B5-C36FA0AC6E5F}" srcOrd="0" destOrd="0" presId="urn:microsoft.com/office/officeart/2005/8/layout/hierarchy2"/>
    <dgm:cxn modelId="{E9688B2A-9F31-48A2-A208-6B5E6D4A042A}" type="presParOf" srcId="{B1EF910B-379E-413C-A5B5-C36FA0AC6E5F}" destId="{24720630-9229-40B1-B484-FEB3FD5DC432}" srcOrd="0" destOrd="0" presId="urn:microsoft.com/office/officeart/2005/8/layout/hierarchy2"/>
    <dgm:cxn modelId="{016EC8C0-A320-4BB2-9323-BD421B637E44}" type="presParOf" srcId="{1D429EC9-1044-46A6-A339-3E0E28F07577}" destId="{C551218B-E8B1-48C2-B2E5-386917C94DB5}" srcOrd="1" destOrd="0" presId="urn:microsoft.com/office/officeart/2005/8/layout/hierarchy2"/>
    <dgm:cxn modelId="{97721A6F-4EA2-45B6-A892-B72CD7F494BA}" type="presParOf" srcId="{C551218B-E8B1-48C2-B2E5-386917C94DB5}" destId="{07B373DA-1686-422F-AF96-E349FDC1C631}" srcOrd="0" destOrd="0" presId="urn:microsoft.com/office/officeart/2005/8/layout/hierarchy2"/>
    <dgm:cxn modelId="{DBEDDAE8-E6A4-4792-87AD-44937EC8ADD6}" type="presParOf" srcId="{C551218B-E8B1-48C2-B2E5-386917C94DB5}" destId="{FC9739AE-D4BC-4AEF-86B5-B1DD7C0AD8EB}" srcOrd="1" destOrd="0" presId="urn:microsoft.com/office/officeart/2005/8/layout/hierarchy2"/>
    <dgm:cxn modelId="{5C5DC85C-1CF2-4446-9FE7-8336555278DC}" type="presParOf" srcId="{FC9739AE-D4BC-4AEF-86B5-B1DD7C0AD8EB}" destId="{07B7FC34-2DC2-40E7-AD2E-86E8B2D68445}" srcOrd="0" destOrd="0" presId="urn:microsoft.com/office/officeart/2005/8/layout/hierarchy2"/>
    <dgm:cxn modelId="{FF3786AC-D919-4030-90D6-E98FCD278915}" type="presParOf" srcId="{07B7FC34-2DC2-40E7-AD2E-86E8B2D68445}" destId="{A235126A-BAC7-405F-8409-7A22F268C839}" srcOrd="0" destOrd="0" presId="urn:microsoft.com/office/officeart/2005/8/layout/hierarchy2"/>
    <dgm:cxn modelId="{FC905180-4B8D-423E-AD67-BB27E26592D7}" type="presParOf" srcId="{FC9739AE-D4BC-4AEF-86B5-B1DD7C0AD8EB}" destId="{F6ABCA3D-CD8B-4C89-ACD8-5EC7BE2CBE9D}" srcOrd="1" destOrd="0" presId="urn:microsoft.com/office/officeart/2005/8/layout/hierarchy2"/>
    <dgm:cxn modelId="{8EB5A76F-6832-4E1C-8968-8E9CEDB2A43A}" type="presParOf" srcId="{F6ABCA3D-CD8B-4C89-ACD8-5EC7BE2CBE9D}" destId="{B9E98BAA-0410-4F22-A434-79790E13E95F}" srcOrd="0" destOrd="0" presId="urn:microsoft.com/office/officeart/2005/8/layout/hierarchy2"/>
    <dgm:cxn modelId="{9A555352-C5C8-4242-B7E1-6C59C7587053}" type="presParOf" srcId="{F6ABCA3D-CD8B-4C89-ACD8-5EC7BE2CBE9D}" destId="{04C59592-67AD-4127-ABFE-9A871F910B07}" srcOrd="1" destOrd="0" presId="urn:microsoft.com/office/officeart/2005/8/layout/hierarchy2"/>
    <dgm:cxn modelId="{51208E3A-78C4-4909-8F42-63B1625D3A92}" type="presParOf" srcId="{64167AA0-7563-4326-91A6-CD2C11D8A06F}" destId="{4A67A7D1-0BA6-4E0A-95D7-B8362CE3886C}" srcOrd="2" destOrd="0" presId="urn:microsoft.com/office/officeart/2005/8/layout/hierarchy2"/>
    <dgm:cxn modelId="{68F771E7-D32E-49D3-B3AE-F6F5E8A5BAD8}" type="presParOf" srcId="{4A67A7D1-0BA6-4E0A-95D7-B8362CE3886C}" destId="{51277F31-4C38-4DA7-B66D-F6CE89F0EB16}" srcOrd="0" destOrd="0" presId="urn:microsoft.com/office/officeart/2005/8/layout/hierarchy2"/>
    <dgm:cxn modelId="{BA92F085-90C0-4313-B1F4-EDE01AF55200}" type="presParOf" srcId="{64167AA0-7563-4326-91A6-CD2C11D8A06F}" destId="{9C9E2FFB-5E7F-48C0-8B46-4A6DB6F70A0F}" srcOrd="3" destOrd="0" presId="urn:microsoft.com/office/officeart/2005/8/layout/hierarchy2"/>
    <dgm:cxn modelId="{C1A88F1A-9F95-4132-8260-9C29A5CE6BAA}" type="presParOf" srcId="{9C9E2FFB-5E7F-48C0-8B46-4A6DB6F70A0F}" destId="{C588A49C-4EF0-4976-97DD-E4785518A04A}" srcOrd="0" destOrd="0" presId="urn:microsoft.com/office/officeart/2005/8/layout/hierarchy2"/>
    <dgm:cxn modelId="{2DF07481-077D-4AA0-AEF7-62CDEEB7F3BD}" type="presParOf" srcId="{9C9E2FFB-5E7F-48C0-8B46-4A6DB6F70A0F}" destId="{437D2A78-E131-4BAD-9FFB-18CD0D2AC8BF}" srcOrd="1" destOrd="0" presId="urn:microsoft.com/office/officeart/2005/8/layout/hierarchy2"/>
    <dgm:cxn modelId="{2C6994EF-B0AE-48EB-ACD9-5F210025F0B0}" type="presParOf" srcId="{437D2A78-E131-4BAD-9FFB-18CD0D2AC8BF}" destId="{0E4DFCC1-509D-431B-BC08-D474B401DD0D}" srcOrd="0" destOrd="0" presId="urn:microsoft.com/office/officeart/2005/8/layout/hierarchy2"/>
    <dgm:cxn modelId="{69E164A7-719C-4E2B-825B-0E4D8F286628}" type="presParOf" srcId="{0E4DFCC1-509D-431B-BC08-D474B401DD0D}" destId="{9F5C7D54-7DE4-4C1E-8D56-B88BA596B449}" srcOrd="0" destOrd="0" presId="urn:microsoft.com/office/officeart/2005/8/layout/hierarchy2"/>
    <dgm:cxn modelId="{532D6461-A11F-441B-9471-98BFAF42089F}" type="presParOf" srcId="{437D2A78-E131-4BAD-9FFB-18CD0D2AC8BF}" destId="{6D6A5D83-E362-476C-A405-9143625448A7}" srcOrd="1" destOrd="0" presId="urn:microsoft.com/office/officeart/2005/8/layout/hierarchy2"/>
    <dgm:cxn modelId="{26ED87D6-0C73-4AA4-9AAA-D837F26A79F5}" type="presParOf" srcId="{6D6A5D83-E362-476C-A405-9143625448A7}" destId="{913AAEF0-3D05-4BEE-B8A3-6B0402B2B440}" srcOrd="0" destOrd="0" presId="urn:microsoft.com/office/officeart/2005/8/layout/hierarchy2"/>
    <dgm:cxn modelId="{0961B15D-8130-43F7-90A3-269AE135BC43}" type="presParOf" srcId="{6D6A5D83-E362-476C-A405-9143625448A7}" destId="{A53EBA98-A1E6-4AE6-8B3C-513383E0AA02}" srcOrd="1" destOrd="0" presId="urn:microsoft.com/office/officeart/2005/8/layout/hierarchy2"/>
    <dgm:cxn modelId="{3135382D-CB92-4783-8042-C3F88369F8F4}" type="presParOf" srcId="{A53EBA98-A1E6-4AE6-8B3C-513383E0AA02}" destId="{FD85B2EB-CA5C-49B5-A4F5-A79570E236A0}" srcOrd="0" destOrd="0" presId="urn:microsoft.com/office/officeart/2005/8/layout/hierarchy2"/>
    <dgm:cxn modelId="{502DBCF8-8349-41F9-9EFB-877CA5E3D5F4}" type="presParOf" srcId="{FD85B2EB-CA5C-49B5-A4F5-A79570E236A0}" destId="{E5EC65E0-B24A-4EDE-AAF7-60F7658B80A0}" srcOrd="0" destOrd="0" presId="urn:microsoft.com/office/officeart/2005/8/layout/hierarchy2"/>
    <dgm:cxn modelId="{26116939-1E6E-4200-8615-3257CA7CC6C5}" type="presParOf" srcId="{A53EBA98-A1E6-4AE6-8B3C-513383E0AA02}" destId="{6033CFD5-7D77-4354-900F-80B84CA3FFD5}" srcOrd="1" destOrd="0" presId="urn:microsoft.com/office/officeart/2005/8/layout/hierarchy2"/>
    <dgm:cxn modelId="{3B57B2F5-D782-4A1E-8ED0-0C1F0762F19D}" type="presParOf" srcId="{6033CFD5-7D77-4354-900F-80B84CA3FFD5}" destId="{9936F59D-9A3A-4241-BC4D-66D3C8E1B271}" srcOrd="0" destOrd="0" presId="urn:microsoft.com/office/officeart/2005/8/layout/hierarchy2"/>
    <dgm:cxn modelId="{5A5FB3BE-2267-48B5-92DB-C143EF89A43E}" type="presParOf" srcId="{6033CFD5-7D77-4354-900F-80B84CA3FFD5}" destId="{009199CB-F01E-427F-9CC6-9079BF5CD1D4}" srcOrd="1" destOrd="0" presId="urn:microsoft.com/office/officeart/2005/8/layout/hierarchy2"/>
    <dgm:cxn modelId="{1E1C3F75-A6A8-4402-89A9-7559452881AC}" type="presParOf" srcId="{64167AA0-7563-4326-91A6-CD2C11D8A06F}" destId="{32076BE0-816C-41CC-97CA-0AF3444842D2}" srcOrd="4" destOrd="0" presId="urn:microsoft.com/office/officeart/2005/8/layout/hierarchy2"/>
    <dgm:cxn modelId="{63AF4718-17C0-41EF-9204-6F0CE02FA747}" type="presParOf" srcId="{32076BE0-816C-41CC-97CA-0AF3444842D2}" destId="{5A479284-8E8E-4D11-BA08-AEC20A487A0A}" srcOrd="0" destOrd="0" presId="urn:microsoft.com/office/officeart/2005/8/layout/hierarchy2"/>
    <dgm:cxn modelId="{A3E5170A-D5C8-4F00-BE7B-AA3A8D71375E}" type="presParOf" srcId="{64167AA0-7563-4326-91A6-CD2C11D8A06F}" destId="{336D9AE2-8C52-4C13-A9FC-F41876378AF3}" srcOrd="5" destOrd="0" presId="urn:microsoft.com/office/officeart/2005/8/layout/hierarchy2"/>
    <dgm:cxn modelId="{2A269DBD-94A5-4F16-B7AA-931EF232DBE1}" type="presParOf" srcId="{336D9AE2-8C52-4C13-A9FC-F41876378AF3}" destId="{9F56D6E5-D9CF-4398-ABAB-95120F1C16B5}" srcOrd="0" destOrd="0" presId="urn:microsoft.com/office/officeart/2005/8/layout/hierarchy2"/>
    <dgm:cxn modelId="{3F798B1B-ABFC-4B39-8388-61DD8F028AAD}" type="presParOf" srcId="{336D9AE2-8C52-4C13-A9FC-F41876378AF3}" destId="{89D9FB85-F528-4F3E-8319-347B980C39B2}" srcOrd="1" destOrd="0" presId="urn:microsoft.com/office/officeart/2005/8/layout/hierarchy2"/>
    <dgm:cxn modelId="{2F12BA53-53C9-4073-A24E-494EE3144162}" type="presParOf" srcId="{89D9FB85-F528-4F3E-8319-347B980C39B2}" destId="{29B12E1C-40C3-457B-8A52-CF99C4A75B19}" srcOrd="0" destOrd="0" presId="urn:microsoft.com/office/officeart/2005/8/layout/hierarchy2"/>
    <dgm:cxn modelId="{1CC5EA4B-081E-404D-AC0F-E40772A7D45D}" type="presParOf" srcId="{29B12E1C-40C3-457B-8A52-CF99C4A75B19}" destId="{0D02F4E0-BCF7-464C-AEFD-0DF355DE45D6}" srcOrd="0" destOrd="0" presId="urn:microsoft.com/office/officeart/2005/8/layout/hierarchy2"/>
    <dgm:cxn modelId="{04D418D8-F6FD-411D-89FD-21E3898A2406}" type="presParOf" srcId="{89D9FB85-F528-4F3E-8319-347B980C39B2}" destId="{A9BA6DFD-D4C5-4CD1-A5E6-BD420D8B1A6C}" srcOrd="1" destOrd="0" presId="urn:microsoft.com/office/officeart/2005/8/layout/hierarchy2"/>
    <dgm:cxn modelId="{DBBFD5FA-0E91-411E-A85C-DB64143EB8DA}" type="presParOf" srcId="{A9BA6DFD-D4C5-4CD1-A5E6-BD420D8B1A6C}" destId="{3256BFE9-2416-4D94-827A-864C484A1894}" srcOrd="0" destOrd="0" presId="urn:microsoft.com/office/officeart/2005/8/layout/hierarchy2"/>
    <dgm:cxn modelId="{6D9BCF9E-6685-40BE-8500-F5874DAF3E12}" type="presParOf" srcId="{A9BA6DFD-D4C5-4CD1-A5E6-BD420D8B1A6C}" destId="{AF319530-5E97-4D26-88C5-E4927F6C2A5E}" srcOrd="1" destOrd="0" presId="urn:microsoft.com/office/officeart/2005/8/layout/hierarchy2"/>
    <dgm:cxn modelId="{DEAB0F97-361D-4EEA-BF12-CB619E03D29A}" type="presParOf" srcId="{A7DA32AE-5EB1-4173-B6E0-0C04957FC842}" destId="{BA3D464E-289D-4B82-8828-1DA7E4C84B31}" srcOrd="10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11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5A161BEA-ECE5-4D8B-B3EE-2DF04AD49320}" type="presParOf" srcId="{4409E818-1853-4A8B-9DA7-FC26013CB47A}" destId="{64C84B2F-2927-4C00-9823-42019BAD511B}" srcOrd="0" destOrd="0" presId="urn:microsoft.com/office/officeart/2005/8/layout/hierarchy2"/>
    <dgm:cxn modelId="{53A13ACF-17AC-4A4C-A461-9C7206C28E19}" type="presParOf" srcId="{64C84B2F-2927-4C00-9823-42019BAD511B}" destId="{824D8C86-A44F-48DD-80BD-324608267796}" srcOrd="0" destOrd="0" presId="urn:microsoft.com/office/officeart/2005/8/layout/hierarchy2"/>
    <dgm:cxn modelId="{7930CB5D-1779-427D-9ED6-F8972CB49343}" type="presParOf" srcId="{4409E818-1853-4A8B-9DA7-FC26013CB47A}" destId="{D3B6F9FD-6661-426A-80D4-994725BA1F0C}" srcOrd="1" destOrd="0" presId="urn:microsoft.com/office/officeart/2005/8/layout/hierarchy2"/>
    <dgm:cxn modelId="{25AD0C34-7940-4677-84F9-5B6526C65220}" type="presParOf" srcId="{D3B6F9FD-6661-426A-80D4-994725BA1F0C}" destId="{8D49E0EA-8314-4428-AA3A-4CCB1ED6ED3C}" srcOrd="0" destOrd="0" presId="urn:microsoft.com/office/officeart/2005/8/layout/hierarchy2"/>
    <dgm:cxn modelId="{5CCD2BFC-2A72-4C52-A305-BD5D728D398F}" type="presParOf" srcId="{D3B6F9FD-6661-426A-80D4-994725BA1F0C}" destId="{E02D9794-9E87-49BF-A0FB-361A0EF48A9F}" srcOrd="1" destOrd="0" presId="urn:microsoft.com/office/officeart/2005/8/layout/hierarchy2"/>
    <dgm:cxn modelId="{9B1EEBF2-20EC-4B76-B42D-D18AE006CAEA}" type="presParOf" srcId="{E02D9794-9E87-49BF-A0FB-361A0EF48A9F}" destId="{121E8C89-C8B1-4EC0-A5F6-A12D9F8CE11A}" srcOrd="0" destOrd="0" presId="urn:microsoft.com/office/officeart/2005/8/layout/hierarchy2"/>
    <dgm:cxn modelId="{3F1EF7E2-36B0-4F39-9297-342651B38B91}" type="presParOf" srcId="{121E8C89-C8B1-4EC0-A5F6-A12D9F8CE11A}" destId="{52A40954-1EF5-4301-BB0D-4A14AB1CC04D}" srcOrd="0" destOrd="0" presId="urn:microsoft.com/office/officeart/2005/8/layout/hierarchy2"/>
    <dgm:cxn modelId="{5ABAF609-B7FC-4F66-8160-EEBAB63E5AD4}" type="presParOf" srcId="{E02D9794-9E87-49BF-A0FB-361A0EF48A9F}" destId="{99CABB6E-FFAD-40AD-9533-BA0DD9762FCA}" srcOrd="1" destOrd="0" presId="urn:microsoft.com/office/officeart/2005/8/layout/hierarchy2"/>
    <dgm:cxn modelId="{F9131A56-625A-49E5-93AC-C2D21405BFD9}" type="presParOf" srcId="{99CABB6E-FFAD-40AD-9533-BA0DD9762FCA}" destId="{A8A89C30-B007-4C88-AFB7-6A8BFD16B2E2}" srcOrd="0" destOrd="0" presId="urn:microsoft.com/office/officeart/2005/8/layout/hierarchy2"/>
    <dgm:cxn modelId="{21E260E4-5236-43ED-B8F5-A1F960C6B91C}" type="presParOf" srcId="{99CABB6E-FFAD-40AD-9533-BA0DD9762FCA}" destId="{0E528A58-A1EE-4AE0-A998-3CB89EB7162A}" srcOrd="1" destOrd="0" presId="urn:microsoft.com/office/officeart/2005/8/layout/hierarchy2"/>
    <dgm:cxn modelId="{E3034A87-602B-425B-A468-970CF4186B38}" type="presParOf" srcId="{0E528A58-A1EE-4AE0-A998-3CB89EB7162A}" destId="{6947EAEF-FA10-46B2-BDDB-2A4DB80AF9E5}" srcOrd="0" destOrd="0" presId="urn:microsoft.com/office/officeart/2005/8/layout/hierarchy2"/>
    <dgm:cxn modelId="{0ECE6B25-54B7-44BD-A46F-21A886B8E4AA}" type="presParOf" srcId="{6947EAEF-FA10-46B2-BDDB-2A4DB80AF9E5}" destId="{51019FD1-E3B3-4EFE-9A1A-D5FD90FD7DEB}" srcOrd="0" destOrd="0" presId="urn:microsoft.com/office/officeart/2005/8/layout/hierarchy2"/>
    <dgm:cxn modelId="{39D87C6E-EB1F-49D2-84BF-2B49A2B091D1}" type="presParOf" srcId="{0E528A58-A1EE-4AE0-A998-3CB89EB7162A}" destId="{71FA15BD-90BF-4345-8438-6B484C1F8D7C}" srcOrd="1" destOrd="0" presId="urn:microsoft.com/office/officeart/2005/8/layout/hierarchy2"/>
    <dgm:cxn modelId="{4B8BC769-A617-4184-A8B8-6144284EC61A}" type="presParOf" srcId="{71FA15BD-90BF-4345-8438-6B484C1F8D7C}" destId="{84B8FAB6-4591-4EDA-9884-4AFC9C368A02}" srcOrd="0" destOrd="0" presId="urn:microsoft.com/office/officeart/2005/8/layout/hierarchy2"/>
    <dgm:cxn modelId="{93380140-F214-4BFB-9B6B-0659085CFF6F}" type="presParOf" srcId="{71FA15BD-90BF-4345-8438-6B484C1F8D7C}" destId="{AD8C2F8D-B6B6-4A53-AF01-932640EDB4BD}" srcOrd="1" destOrd="0" presId="urn:microsoft.com/office/officeart/2005/8/layout/hierarchy2"/>
    <dgm:cxn modelId="{9BAE1C94-0A70-4640-B2E2-079B11B39B8D}" type="presParOf" srcId="{AD8C2F8D-B6B6-4A53-AF01-932640EDB4BD}" destId="{E141F8B9-088F-4915-9836-C61B826C42B7}" srcOrd="0" destOrd="0" presId="urn:microsoft.com/office/officeart/2005/8/layout/hierarchy2"/>
    <dgm:cxn modelId="{834DF37A-A242-4227-9309-C1DCEF411E9A}" type="presParOf" srcId="{E141F8B9-088F-4915-9836-C61B826C42B7}" destId="{7BEA992C-BE52-4B09-8B66-37A36E74D9F5}" srcOrd="0" destOrd="0" presId="urn:microsoft.com/office/officeart/2005/8/layout/hierarchy2"/>
    <dgm:cxn modelId="{7F5CE7E8-ED18-4E63-821E-54B4951BA3E1}" type="presParOf" srcId="{AD8C2F8D-B6B6-4A53-AF01-932640EDB4BD}" destId="{E0D55220-5F3F-4150-A059-33F4488D1411}" srcOrd="1" destOrd="0" presId="urn:microsoft.com/office/officeart/2005/8/layout/hierarchy2"/>
    <dgm:cxn modelId="{A1820460-6737-4E5B-92FF-A61D6EB08E72}" type="presParOf" srcId="{E0D55220-5F3F-4150-A059-33F4488D1411}" destId="{5CB9443D-2F21-499F-BC12-83916015CBFE}" srcOrd="0" destOrd="0" presId="urn:microsoft.com/office/officeart/2005/8/layout/hierarchy2"/>
    <dgm:cxn modelId="{CE2B4F51-C9AD-4EB8-9D33-DD82E41FED9C}" type="presParOf" srcId="{E0D55220-5F3F-4150-A059-33F4488D1411}" destId="{155098D9-9B3E-490C-A57B-4930C838FB78}" srcOrd="1" destOrd="0" presId="urn:microsoft.com/office/officeart/2005/8/layout/hierarchy2"/>
    <dgm:cxn modelId="{80F27FDC-BB88-49C6-A974-FE2E77E34159}" type="presParOf" srcId="{155098D9-9B3E-490C-A57B-4930C838FB78}" destId="{1992A773-71AC-48DE-9E61-334660E08185}" srcOrd="0" destOrd="0" presId="urn:microsoft.com/office/officeart/2005/8/layout/hierarchy2"/>
    <dgm:cxn modelId="{B393ED34-4471-4DD6-AD94-B1BDA9DC000E}" type="presParOf" srcId="{1992A773-71AC-48DE-9E61-334660E08185}" destId="{F3273473-4ED3-4000-9B24-ED9F19DFE6AE}" srcOrd="0" destOrd="0" presId="urn:microsoft.com/office/officeart/2005/8/layout/hierarchy2"/>
    <dgm:cxn modelId="{D8681031-0FA9-4728-B564-C3383E66D0E8}" type="presParOf" srcId="{155098D9-9B3E-490C-A57B-4930C838FB78}" destId="{F143085F-3EB9-48D0-9D7D-1DC2631FDECD}" srcOrd="1" destOrd="0" presId="urn:microsoft.com/office/officeart/2005/8/layout/hierarchy2"/>
    <dgm:cxn modelId="{BEE07BA3-89E7-4F68-AD64-39E0830801CB}" type="presParOf" srcId="{F143085F-3EB9-48D0-9D7D-1DC2631FDECD}" destId="{134CBBD7-B608-43A7-B87A-AFBB4CFA5CB4}" srcOrd="0" destOrd="0" presId="urn:microsoft.com/office/officeart/2005/8/layout/hierarchy2"/>
    <dgm:cxn modelId="{EC5F42FE-89E4-4FB1-9517-C3ABAB19FF46}" type="presParOf" srcId="{F143085F-3EB9-48D0-9D7D-1DC2631FDECD}" destId="{89458B3B-A121-4F46-8D59-1D1CE61BE032}" srcOrd="1" destOrd="0" presId="urn:microsoft.com/office/officeart/2005/8/layout/hierarchy2"/>
    <dgm:cxn modelId="{29DD20F4-1ACF-4390-9B82-DBB8048C5E52}" type="presParOf" srcId="{4409E818-1853-4A8B-9DA7-FC26013CB47A}" destId="{B9C4D3AE-B7A1-4BB8-BF5C-3BC98C3DCA8C}" srcOrd="2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3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0269163-E4C8-4BF9-8610-C55BEB8E9427}" type="presParOf" srcId="{2215C8AB-70DD-4C77-AE45-8AC3C13DE235}" destId="{1844A11C-B933-44F4-9FB7-DE42E220EA55}" srcOrd="0" destOrd="0" presId="urn:microsoft.com/office/officeart/2005/8/layout/hierarchy2"/>
    <dgm:cxn modelId="{C93EE2D5-73F8-43AD-8DA5-4430B263AAB5}" type="presParOf" srcId="{1844A11C-B933-44F4-9FB7-DE42E220EA55}" destId="{6EC44A97-8C80-4A87-BEC6-4E986D4F5A49}" srcOrd="0" destOrd="0" presId="urn:microsoft.com/office/officeart/2005/8/layout/hierarchy2"/>
    <dgm:cxn modelId="{83AB7465-D422-4F66-90BA-AE20E07638EE}" type="presParOf" srcId="{2215C8AB-70DD-4C77-AE45-8AC3C13DE235}" destId="{66095F7B-11A1-4FCB-9B40-9677312CF002}" srcOrd="1" destOrd="0" presId="urn:microsoft.com/office/officeart/2005/8/layout/hierarchy2"/>
    <dgm:cxn modelId="{13C572E3-2A0F-4E86-AC2A-44601180821B}" type="presParOf" srcId="{66095F7B-11A1-4FCB-9B40-9677312CF002}" destId="{4B5C0914-7339-47CF-8C89-40F57AFC20E9}" srcOrd="0" destOrd="0" presId="urn:microsoft.com/office/officeart/2005/8/layout/hierarchy2"/>
    <dgm:cxn modelId="{110D3AA6-0CA9-4923-B05A-B4C81EBA2AC6}" type="presParOf" srcId="{66095F7B-11A1-4FCB-9B40-9677312CF002}" destId="{8A23A808-E499-48AD-92E0-548BFE98358A}" srcOrd="1" destOrd="0" presId="urn:microsoft.com/office/officeart/2005/8/layout/hierarchy2"/>
    <dgm:cxn modelId="{1A96677E-B028-4EBF-B040-DD08FEB1C7E0}" type="presParOf" srcId="{8A23A808-E499-48AD-92E0-548BFE98358A}" destId="{B3E7FF59-FE3A-4AEB-87F0-848C59E0FDFC}" srcOrd="0" destOrd="0" presId="urn:microsoft.com/office/officeart/2005/8/layout/hierarchy2"/>
    <dgm:cxn modelId="{4500D205-86CF-4CAE-B236-53665D2E03C5}" type="presParOf" srcId="{B3E7FF59-FE3A-4AEB-87F0-848C59E0FDFC}" destId="{8A7A14F0-658D-4F65-9048-E000FEBBFD5E}" srcOrd="0" destOrd="0" presId="urn:microsoft.com/office/officeart/2005/8/layout/hierarchy2"/>
    <dgm:cxn modelId="{2839578E-C156-4945-BC55-39CA099FA69F}" type="presParOf" srcId="{8A23A808-E499-48AD-92E0-548BFE98358A}" destId="{00D49B68-1B94-4D98-B5CB-5B4A7E94B6C2}" srcOrd="1" destOrd="0" presId="urn:microsoft.com/office/officeart/2005/8/layout/hierarchy2"/>
    <dgm:cxn modelId="{FC84F973-A669-480A-953B-5D589B24A35E}" type="presParOf" srcId="{00D49B68-1B94-4D98-B5CB-5B4A7E94B6C2}" destId="{D99BB133-3444-41DE-8640-AB8B71587ED5}" srcOrd="0" destOrd="0" presId="urn:microsoft.com/office/officeart/2005/8/layout/hierarchy2"/>
    <dgm:cxn modelId="{A49DA4E3-0F33-4DB2-9F0F-321617A11C18}" type="presParOf" srcId="{00D49B68-1B94-4D98-B5CB-5B4A7E94B6C2}" destId="{DCB38AF7-8BF1-4698-A2CA-AD4FB2793A88}" srcOrd="1" destOrd="0" presId="urn:microsoft.com/office/officeart/2005/8/layout/hierarchy2"/>
    <dgm:cxn modelId="{8D0F4373-78D2-4313-88EA-A70795548876}" type="presParOf" srcId="{DCB38AF7-8BF1-4698-A2CA-AD4FB2793A88}" destId="{7021A581-D176-4DF3-883C-77EFB747223A}" srcOrd="0" destOrd="0" presId="urn:microsoft.com/office/officeart/2005/8/layout/hierarchy2"/>
    <dgm:cxn modelId="{17056DC1-E56A-4E6C-8D65-F9E578D553FC}" type="presParOf" srcId="{7021A581-D176-4DF3-883C-77EFB747223A}" destId="{BE0C6693-FB2F-4A53-9A79-93F3452DA8FC}" srcOrd="0" destOrd="0" presId="urn:microsoft.com/office/officeart/2005/8/layout/hierarchy2"/>
    <dgm:cxn modelId="{CD546607-3E7F-43FD-A6F6-2EEE7552B7CC}" type="presParOf" srcId="{DCB38AF7-8BF1-4698-A2CA-AD4FB2793A88}" destId="{14A71C7E-D418-4825-9E66-192AB505B4FD}" srcOrd="1" destOrd="0" presId="urn:microsoft.com/office/officeart/2005/8/layout/hierarchy2"/>
    <dgm:cxn modelId="{B55060FA-74D9-4114-A8F9-C97E38B0135C}" type="presParOf" srcId="{14A71C7E-D418-4825-9E66-192AB505B4FD}" destId="{6AEC2C79-6330-4A1E-B4B5-8133F07520A2}" srcOrd="0" destOrd="0" presId="urn:microsoft.com/office/officeart/2005/8/layout/hierarchy2"/>
    <dgm:cxn modelId="{FBEB7E0D-F8D3-4286-AB2B-FAEB0354AACF}" type="presParOf" srcId="{14A71C7E-D418-4825-9E66-192AB505B4FD}" destId="{AA7A18D4-2053-42F7-A40B-3015A33DE9F8}" srcOrd="1" destOrd="0" presId="urn:microsoft.com/office/officeart/2005/8/layout/hierarchy2"/>
    <dgm:cxn modelId="{A5E4BBF3-372A-439C-ADF8-71372BB77515}" type="presParOf" srcId="{4409E818-1853-4A8B-9DA7-FC26013CB47A}" destId="{E5BC9441-1802-42F5-AB29-2028D0034922}" srcOrd="4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5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  <dgm:cxn modelId="{0DA72209-B6A3-4264-8781-C0E85F100B1C}" type="presParOf" srcId="{5E2D3378-96D4-41DC-A3C6-85B63D524833}" destId="{30868059-5D14-4C4D-967B-68FAF518815D}" srcOrd="0" destOrd="0" presId="urn:microsoft.com/office/officeart/2005/8/layout/hierarchy2"/>
    <dgm:cxn modelId="{57673C9D-F029-433B-800E-97C0D21E99C1}" type="presParOf" srcId="{30868059-5D14-4C4D-967B-68FAF518815D}" destId="{37D3FD5A-861F-4DF5-86E5-CA2F85458B71}" srcOrd="0" destOrd="0" presId="urn:microsoft.com/office/officeart/2005/8/layout/hierarchy2"/>
    <dgm:cxn modelId="{409766E8-B51E-4FF4-8FF9-76B8B382864C}" type="presParOf" srcId="{5E2D3378-96D4-41DC-A3C6-85B63D524833}" destId="{B3FD596B-F7C1-4773-9F08-751FB491743B}" srcOrd="1" destOrd="0" presId="urn:microsoft.com/office/officeart/2005/8/layout/hierarchy2"/>
    <dgm:cxn modelId="{C5528DFE-09AE-4379-B92D-6FECA3449371}" type="presParOf" srcId="{B3FD596B-F7C1-4773-9F08-751FB491743B}" destId="{F048A148-7001-4500-9DDF-C2D7AD1D55F8}" srcOrd="0" destOrd="0" presId="urn:microsoft.com/office/officeart/2005/8/layout/hierarchy2"/>
    <dgm:cxn modelId="{4840AB60-6E94-4983-821F-8D7B33D3E6B5}" type="presParOf" srcId="{B3FD596B-F7C1-4773-9F08-751FB491743B}" destId="{D26BA648-16B2-4EFE-AD5C-8ACDB36ACCDE}" srcOrd="1" destOrd="0" presId="urn:microsoft.com/office/officeart/2005/8/layout/hierarchy2"/>
    <dgm:cxn modelId="{FEB781D2-4D2A-43B9-8CBF-A1121824C73C}" type="presParOf" srcId="{D26BA648-16B2-4EFE-AD5C-8ACDB36ACCDE}" destId="{DF33562B-7614-4343-A02B-D0BEC667704F}" srcOrd="0" destOrd="0" presId="urn:microsoft.com/office/officeart/2005/8/layout/hierarchy2"/>
    <dgm:cxn modelId="{4548D89F-C833-407F-9006-9889F189F006}" type="presParOf" srcId="{DF33562B-7614-4343-A02B-D0BEC667704F}" destId="{2DD22126-5D53-4940-BBC7-22B2DD42E240}" srcOrd="0" destOrd="0" presId="urn:microsoft.com/office/officeart/2005/8/layout/hierarchy2"/>
    <dgm:cxn modelId="{F648C18E-4F00-4C62-8914-071E0DC0A511}" type="presParOf" srcId="{D26BA648-16B2-4EFE-AD5C-8ACDB36ACCDE}" destId="{C46E639D-144C-4AB8-B0AD-66931B3AA8EA}" srcOrd="1" destOrd="0" presId="urn:microsoft.com/office/officeart/2005/8/layout/hierarchy2"/>
    <dgm:cxn modelId="{D45815E5-648D-459E-9B3B-EEE26B539F1D}" type="presParOf" srcId="{C46E639D-144C-4AB8-B0AD-66931B3AA8EA}" destId="{D44F4AB0-7D2A-413E-92D0-717D408E0869}" srcOrd="0" destOrd="0" presId="urn:microsoft.com/office/officeart/2005/8/layout/hierarchy2"/>
    <dgm:cxn modelId="{E1F15422-1E21-4FBF-97A3-5B42E3CD5798}" type="presParOf" srcId="{C46E639D-144C-4AB8-B0AD-66931B3AA8EA}" destId="{44F3C129-3B66-4509-8C0A-24D359404CD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3d</a:t>
          </a:r>
          <a:r>
            <a:rPr lang="nl-NL" baseline="30000" dirty="0"/>
            <a:t>0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r>
            <a:rPr lang="nl-NL" baseline="-25000" dirty="0"/>
            <a:t>0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C0CE54EE-658D-4382-AA5A-AB7857E6F75A}">
      <dgm:prSet phldrT="[Tekst]"/>
      <dgm:spPr>
        <a:solidFill>
          <a:srgbClr val="00B0F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1</a:t>
          </a:r>
          <a:endParaRPr lang="en-US" baseline="-25000" dirty="0"/>
        </a:p>
      </dgm:t>
    </dgm:pt>
    <dgm:pt modelId="{C35BDBD2-1B75-4869-9B01-5EC66F8E76E0}" type="parTrans" cxnId="{EDB9A50A-AD5F-4847-A9FA-4EA9F609FEF5}">
      <dgm:prSet/>
      <dgm:spPr/>
      <dgm:t>
        <a:bodyPr/>
        <a:lstStyle/>
        <a:p>
          <a:endParaRPr lang="en-US"/>
        </a:p>
      </dgm:t>
    </dgm:pt>
    <dgm:pt modelId="{4FF648DE-584F-402B-8C39-67B3CCE52FF1}" type="sibTrans" cxnId="{EDB9A50A-AD5F-4847-A9FA-4EA9F609FEF5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1"/>
      <dgm:spPr/>
    </dgm:pt>
    <dgm:pt modelId="{DA7691F1-E60E-4589-BB9C-1E7E1FAB263F}" type="pres">
      <dgm:prSet presAssocID="{604B3515-858C-4F26-85CF-BEE3D8AE4F54}" presName="connTx" presStyleLbl="parChTrans1D2" presStyleIdx="0" presStyleCnt="1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1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1"/>
      <dgm:spPr/>
    </dgm:pt>
    <dgm:pt modelId="{D5D1FD17-72C6-43BE-A348-721B4695F8E8}" type="pres">
      <dgm:prSet presAssocID="{AA2449C1-BDD9-44F3-A114-C522198FC25C}" presName="connTx" presStyleLbl="parChTrans1D3" presStyleIdx="0" presStyleCnt="1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1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D77F5C8D-44AD-4E92-AF23-B51DDEC39B88}" type="pres">
      <dgm:prSet presAssocID="{C35BDBD2-1B75-4869-9B01-5EC66F8E76E0}" presName="conn2-1" presStyleLbl="parChTrans1D4" presStyleIdx="0" presStyleCnt="1"/>
      <dgm:spPr/>
    </dgm:pt>
    <dgm:pt modelId="{EEEFC053-2E5B-4D20-87A8-6FB7D2D82E10}" type="pres">
      <dgm:prSet presAssocID="{C35BDBD2-1B75-4869-9B01-5EC66F8E76E0}" presName="connTx" presStyleLbl="parChTrans1D4" presStyleIdx="0" presStyleCnt="1"/>
      <dgm:spPr/>
    </dgm:pt>
    <dgm:pt modelId="{12F9B9DA-DACB-4FEA-A310-F59FEA3DCB88}" type="pres">
      <dgm:prSet presAssocID="{C0CE54EE-658D-4382-AA5A-AB7857E6F75A}" presName="root2" presStyleCnt="0"/>
      <dgm:spPr/>
    </dgm:pt>
    <dgm:pt modelId="{466FB5A8-4224-4CF5-B73F-0F4E05AC7832}" type="pres">
      <dgm:prSet presAssocID="{C0CE54EE-658D-4382-AA5A-AB7857E6F75A}" presName="LevelTwoTextNode" presStyleLbl="node4" presStyleIdx="0" presStyleCnt="1">
        <dgm:presLayoutVars>
          <dgm:chPref val="3"/>
        </dgm:presLayoutVars>
      </dgm:prSet>
      <dgm:spPr/>
    </dgm:pt>
    <dgm:pt modelId="{6DD74BF7-876C-4CA3-9A4F-986164AB0669}" type="pres">
      <dgm:prSet presAssocID="{C0CE54EE-658D-4382-AA5A-AB7857E6F75A}" presName="level3hierChild" presStyleCnt="0"/>
      <dgm:spPr/>
    </dgm:pt>
  </dgm:ptLst>
  <dgm:cxnLst>
    <dgm:cxn modelId="{EDB9A50A-AD5F-4847-A9FA-4EA9F609FEF5}" srcId="{CAA65C5B-48C7-473B-8849-B8E0DB4E1547}" destId="{C0CE54EE-658D-4382-AA5A-AB7857E6F75A}" srcOrd="0" destOrd="0" parTransId="{C35BDBD2-1B75-4869-9B01-5EC66F8E76E0}" sibTransId="{4FF648DE-584F-402B-8C39-67B3CCE52FF1}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BF2249A8-869D-40DB-BED3-6AAEF82BCDEA}" type="presOf" srcId="{C35BDBD2-1B75-4869-9B01-5EC66F8E76E0}" destId="{D77F5C8D-44AD-4E92-AF23-B51DDEC39B88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1B6045BC-3365-42F4-958B-9B2955694B12}" type="presOf" srcId="{C35BDBD2-1B75-4869-9B01-5EC66F8E76E0}" destId="{EEEFC053-2E5B-4D20-87A8-6FB7D2D82E10}" srcOrd="1" destOrd="0" presId="urn:microsoft.com/office/officeart/2005/8/layout/hierarchy2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F61B9ED4-EC87-480C-8A8D-03C6591BA9B1}" type="presOf" srcId="{C0CE54EE-658D-4382-AA5A-AB7857E6F75A}" destId="{466FB5A8-4224-4CF5-B73F-0F4E05AC7832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62826CA4-229E-490A-9C45-BAA5F29E924A}" type="presParOf" srcId="{977C92BF-A0B1-4CE0-8DB5-6C6A825F4771}" destId="{D77F5C8D-44AD-4E92-AF23-B51DDEC39B88}" srcOrd="0" destOrd="0" presId="urn:microsoft.com/office/officeart/2005/8/layout/hierarchy2"/>
    <dgm:cxn modelId="{9DC34E9F-83A6-44AD-B720-5B0F17285F38}" type="presParOf" srcId="{D77F5C8D-44AD-4E92-AF23-B51DDEC39B88}" destId="{EEEFC053-2E5B-4D20-87A8-6FB7D2D82E10}" srcOrd="0" destOrd="0" presId="urn:microsoft.com/office/officeart/2005/8/layout/hierarchy2"/>
    <dgm:cxn modelId="{5EDC5276-EAA7-4A21-8F58-9AB543B6581E}" type="presParOf" srcId="{977C92BF-A0B1-4CE0-8DB5-6C6A825F4771}" destId="{12F9B9DA-DACB-4FEA-A310-F59FEA3DCB88}" srcOrd="1" destOrd="0" presId="urn:microsoft.com/office/officeart/2005/8/layout/hierarchy2"/>
    <dgm:cxn modelId="{636E21FE-F823-40CF-BA33-6B22501C0769}" type="presParOf" srcId="{12F9B9DA-DACB-4FEA-A310-F59FEA3DCB88}" destId="{466FB5A8-4224-4CF5-B73F-0F4E05AC7832}" srcOrd="0" destOrd="0" presId="urn:microsoft.com/office/officeart/2005/8/layout/hierarchy2"/>
    <dgm:cxn modelId="{749BF8EA-8621-44CE-980B-64D988A4F10E}" type="presParOf" srcId="{12F9B9DA-DACB-4FEA-A310-F59FEA3DCB88}" destId="{6DD74BF7-876C-4CA3-9A4F-986164AB066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2p</a:t>
          </a:r>
          <a:r>
            <a:rPr lang="nl-NL" baseline="30000" dirty="0"/>
            <a:t>5</a:t>
          </a:r>
          <a:r>
            <a:rPr lang="nl-NL" dirty="0"/>
            <a:t>3d</a:t>
          </a:r>
          <a:r>
            <a:rPr lang="nl-NL" baseline="30000" dirty="0"/>
            <a:t>1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P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5E11F3CF-B4DF-476C-ACEE-63C5C6127CCE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endParaRPr lang="en-US" dirty="0"/>
        </a:p>
      </dgm:t>
    </dgm:pt>
    <dgm:pt modelId="{76ADE617-1F4A-4A00-9093-CCA48BAFEDA7}" type="parTrans" cxnId="{420BBFC7-5102-48EF-AAC8-C86DFCCBAAB3}">
      <dgm:prSet/>
      <dgm:spPr/>
      <dgm:t>
        <a:bodyPr/>
        <a:lstStyle/>
        <a:p>
          <a:endParaRPr lang="en-US"/>
        </a:p>
      </dgm:t>
    </dgm:pt>
    <dgm:pt modelId="{2C6156E0-6940-4E21-9B9C-98ED59CEAA08}" type="sibTrans" cxnId="{420BBFC7-5102-48EF-AAC8-C86DFCCBAAB3}">
      <dgm:prSet/>
      <dgm:spPr/>
      <dgm:t>
        <a:bodyPr/>
        <a:lstStyle/>
        <a:p>
          <a:endParaRPr lang="en-US"/>
        </a:p>
      </dgm:t>
    </dgm:pt>
    <dgm:pt modelId="{E2BDAF4E-AB2A-43EF-B99E-8FC402C36E85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endParaRPr lang="en-US" dirty="0"/>
        </a:p>
      </dgm:t>
    </dgm:pt>
    <dgm:pt modelId="{D47912ED-E69A-4193-9129-1E0D4C183939}" type="parTrans" cxnId="{7FF135A8-97DF-4E9A-8C5D-F9261B72595A}">
      <dgm:prSet/>
      <dgm:spPr/>
      <dgm:t>
        <a:bodyPr/>
        <a:lstStyle/>
        <a:p>
          <a:endParaRPr lang="en-US"/>
        </a:p>
      </dgm:t>
    </dgm:pt>
    <dgm:pt modelId="{5A263A8C-7774-415B-AD56-9B774ECE2B25}" type="sibTrans" cxnId="{7FF135A8-97DF-4E9A-8C5D-F9261B72595A}">
      <dgm:prSet/>
      <dgm:spPr/>
      <dgm:t>
        <a:bodyPr/>
        <a:lstStyle/>
        <a:p>
          <a:endParaRPr lang="en-US"/>
        </a:p>
      </dgm:t>
    </dgm:pt>
    <dgm:pt modelId="{F889B0F4-0C22-4CBE-B312-0848DF50CA5C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endParaRPr lang="en-US" dirty="0"/>
        </a:p>
      </dgm:t>
    </dgm:pt>
    <dgm:pt modelId="{24E9822F-1F3F-4282-B5E9-8B88376FDA89}" type="parTrans" cxnId="{2D8931A1-4440-4726-B072-A1160298FCA3}">
      <dgm:prSet/>
      <dgm:spPr/>
      <dgm:t>
        <a:bodyPr/>
        <a:lstStyle/>
        <a:p>
          <a:endParaRPr lang="en-US"/>
        </a:p>
      </dgm:t>
    </dgm:pt>
    <dgm:pt modelId="{F3075830-3057-4F6A-B00D-E7E649D283D3}" type="sibTrans" cxnId="{2D8931A1-4440-4726-B072-A1160298FCA3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9A202CAD-248C-4716-BDFF-697AB96517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2</a:t>
          </a:r>
          <a:endParaRPr lang="en-US" baseline="-25000" dirty="0"/>
        </a:p>
      </dgm:t>
    </dgm:pt>
    <dgm:pt modelId="{9AE9E0C5-20F1-450F-B588-C4451B72BE9F}" type="parTrans" cxnId="{D04D2240-FF7A-43CC-9468-820BFBA5261F}">
      <dgm:prSet/>
      <dgm:spPr/>
      <dgm:t>
        <a:bodyPr/>
        <a:lstStyle/>
        <a:p>
          <a:endParaRPr lang="en-US"/>
        </a:p>
      </dgm:t>
    </dgm:pt>
    <dgm:pt modelId="{2E20FF58-E1A8-4B7C-8F45-93ED5B9A0F00}" type="sibTrans" cxnId="{D04D2240-FF7A-43CC-9468-820BFBA5261F}">
      <dgm:prSet/>
      <dgm:spPr/>
      <dgm:t>
        <a:bodyPr/>
        <a:lstStyle/>
        <a:p>
          <a:endParaRPr lang="en-US"/>
        </a:p>
      </dgm:t>
    </dgm:pt>
    <dgm:pt modelId="{3861423A-4DC9-489C-AE8C-34E9125D2046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F44CEE6F-2C3C-49E9-989D-6FBAD0183F4D}" type="parTrans" cxnId="{4FBE5579-5E08-45EF-9980-AAD50A1743E3}">
      <dgm:prSet/>
      <dgm:spPr/>
      <dgm:t>
        <a:bodyPr/>
        <a:lstStyle/>
        <a:p>
          <a:endParaRPr lang="en-US"/>
        </a:p>
      </dgm:t>
    </dgm:pt>
    <dgm:pt modelId="{8298B536-7815-4E88-B35E-4C4BC4A21DBF}" type="sibTrans" cxnId="{4FBE5579-5E08-45EF-9980-AAD50A1743E3}">
      <dgm:prSet/>
      <dgm:spPr/>
      <dgm:t>
        <a:bodyPr/>
        <a:lstStyle/>
        <a:p>
          <a:endParaRPr lang="en-US"/>
        </a:p>
      </dgm:t>
    </dgm:pt>
    <dgm:pt modelId="{184F23D8-5D0E-41E2-B13D-FDD5F321ABE2}">
      <dgm:prSet/>
      <dgm:spPr>
        <a:solidFill>
          <a:srgbClr val="92D05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2A4BB7C3-791F-4520-8953-104C18351559}" type="parTrans" cxnId="{BAA39CE3-F898-4EE8-986F-7BE1EC19B78A}">
      <dgm:prSet/>
      <dgm:spPr/>
      <dgm:t>
        <a:bodyPr/>
        <a:lstStyle/>
        <a:p>
          <a:endParaRPr lang="en-US"/>
        </a:p>
      </dgm:t>
    </dgm:pt>
    <dgm:pt modelId="{6DFF6188-39A7-44BA-B92B-0A1C1866B1CB}" type="sibTrans" cxnId="{BAA39CE3-F898-4EE8-986F-7BE1EC19B78A}">
      <dgm:prSet/>
      <dgm:spPr/>
      <dgm:t>
        <a:bodyPr/>
        <a:lstStyle/>
        <a:p>
          <a:endParaRPr lang="en-US"/>
        </a:p>
      </dgm:t>
    </dgm:pt>
    <dgm:pt modelId="{D4FCFB89-290D-4A43-B957-C7CDC4010B6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0</a:t>
          </a:r>
          <a:endParaRPr lang="en-US" baseline="-25000" dirty="0"/>
        </a:p>
      </dgm:t>
    </dgm:pt>
    <dgm:pt modelId="{410C23BC-07D0-4A2D-A3C1-ACFC02A50490}" type="parTrans" cxnId="{6C83FE1A-35E4-43BB-86B5-6EFE5D7BF23E}">
      <dgm:prSet/>
      <dgm:spPr/>
      <dgm:t>
        <a:bodyPr/>
        <a:lstStyle/>
        <a:p>
          <a:endParaRPr lang="en-US"/>
        </a:p>
      </dgm:t>
    </dgm:pt>
    <dgm:pt modelId="{753A0E8F-1023-476C-8E70-8A34A98BD067}" type="sibTrans" cxnId="{6C83FE1A-35E4-43BB-86B5-6EFE5D7BF23E}">
      <dgm:prSet/>
      <dgm:spPr/>
      <dgm:t>
        <a:bodyPr/>
        <a:lstStyle/>
        <a:p>
          <a:endParaRPr lang="en-US"/>
        </a:p>
      </dgm:t>
    </dgm:pt>
    <dgm:pt modelId="{1FECF7E7-390A-4014-97CD-B0B6CD7B845B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4</a:t>
          </a:r>
          <a:endParaRPr lang="en-US" baseline="-25000" dirty="0"/>
        </a:p>
      </dgm:t>
    </dgm:pt>
    <dgm:pt modelId="{D2515A8C-57EC-4D2C-B6D4-2448E542231B}" type="parTrans" cxnId="{3C9672EE-CA82-4096-9371-BB07A9153D68}">
      <dgm:prSet/>
      <dgm:spPr/>
      <dgm:t>
        <a:bodyPr/>
        <a:lstStyle/>
        <a:p>
          <a:endParaRPr lang="en-US"/>
        </a:p>
      </dgm:t>
    </dgm:pt>
    <dgm:pt modelId="{4D529C2F-220F-4948-8923-E29EB0B2FDC5}" type="sibTrans" cxnId="{3C9672EE-CA82-4096-9371-BB07A9153D68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2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AA1DB2F-0533-4B49-8CAC-C30F66AA04CA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3</a:t>
          </a:r>
          <a:endParaRPr lang="en-US" baseline="-25000" dirty="0"/>
        </a:p>
      </dgm:t>
    </dgm:pt>
    <dgm:pt modelId="{9441FF3F-C394-43E3-95A0-0014CEE55C19}" type="parTrans" cxnId="{AEBD583B-67A0-4967-955B-3A5672685685}">
      <dgm:prSet/>
      <dgm:spPr/>
      <dgm:t>
        <a:bodyPr/>
        <a:lstStyle/>
        <a:p>
          <a:endParaRPr lang="en-US"/>
        </a:p>
      </dgm:t>
    </dgm:pt>
    <dgm:pt modelId="{682D439E-A5A6-4FB8-B103-2F04CA7FE171}" type="sibTrans" cxnId="{AEBD583B-67A0-4967-955B-3A5672685685}">
      <dgm:prSet/>
      <dgm:spPr/>
      <dgm:t>
        <a:bodyPr/>
        <a:lstStyle/>
        <a:p>
          <a:endParaRPr lang="en-US"/>
        </a:p>
      </dgm:t>
    </dgm:pt>
    <dgm:pt modelId="{56684FA6-C151-4A62-89A2-60D00C382389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F</a:t>
          </a:r>
          <a:endParaRPr lang="en-US" dirty="0"/>
        </a:p>
      </dgm:t>
    </dgm:pt>
    <dgm:pt modelId="{9D7DCDBD-A8E1-4DD2-91C2-420A2C7BB0A1}" type="parTrans" cxnId="{808E506E-2EC4-4B18-AAD1-71505F51852C}">
      <dgm:prSet/>
      <dgm:spPr/>
      <dgm:t>
        <a:bodyPr/>
        <a:lstStyle/>
        <a:p>
          <a:endParaRPr lang="en-US"/>
        </a:p>
      </dgm:t>
    </dgm:pt>
    <dgm:pt modelId="{FA4D14D4-3552-42A1-9F0F-711FD3995501}" type="sibTrans" cxnId="{808E506E-2EC4-4B18-AAD1-71505F51852C}">
      <dgm:prSet/>
      <dgm:spPr/>
      <dgm:t>
        <a:bodyPr/>
        <a:lstStyle/>
        <a:p>
          <a:endParaRPr lang="en-US"/>
        </a:p>
      </dgm:t>
    </dgm:pt>
    <dgm:pt modelId="{5750667A-1C60-4C53-A62E-73F1BA69F7AB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73102528-8853-4162-BB02-AC4C8E6CF670}" type="parTrans" cxnId="{56914230-5432-4605-B0BF-6E583C151CB2}">
      <dgm:prSet/>
      <dgm:spPr/>
      <dgm:t>
        <a:bodyPr/>
        <a:lstStyle/>
        <a:p>
          <a:endParaRPr lang="en-US"/>
        </a:p>
      </dgm:t>
    </dgm:pt>
    <dgm:pt modelId="{E736DF3E-90D3-4602-BA3F-269C9E903376}" type="sibTrans" cxnId="{56914230-5432-4605-B0BF-6E583C151CB2}">
      <dgm:prSet/>
      <dgm:spPr/>
      <dgm:t>
        <a:bodyPr/>
        <a:lstStyle/>
        <a:p>
          <a:endParaRPr lang="en-US"/>
        </a:p>
      </dgm:t>
    </dgm:pt>
    <dgm:pt modelId="{C9704DBF-4A83-410A-9FCE-C914B2284B82}">
      <dgm:prSet/>
      <dgm:spPr>
        <a:solidFill>
          <a:srgbClr val="92D05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1</a:t>
          </a:r>
          <a:endParaRPr lang="en-US" baseline="-25000" dirty="0"/>
        </a:p>
      </dgm:t>
    </dgm:pt>
    <dgm:pt modelId="{2653AE50-CC7B-4B3A-809E-D7B2A071A9F3}" type="parTrans" cxnId="{E36D1D23-8B5A-4DE5-975D-01597A5554AE}">
      <dgm:prSet/>
      <dgm:spPr/>
      <dgm:t>
        <a:bodyPr/>
        <a:lstStyle/>
        <a:p>
          <a:endParaRPr lang="en-US"/>
        </a:p>
      </dgm:t>
    </dgm:pt>
    <dgm:pt modelId="{2DD9FC81-19DC-495E-8F1C-F44CF5D539A7}" type="sibTrans" cxnId="{E36D1D23-8B5A-4DE5-975D-01597A5554AE}">
      <dgm:prSet/>
      <dgm:spPr/>
      <dgm:t>
        <a:bodyPr/>
        <a:lstStyle/>
        <a:p>
          <a:endParaRPr lang="en-US"/>
        </a:p>
      </dgm:t>
    </dgm:pt>
    <dgm:pt modelId="{05B8CF1E-D06F-49FD-A2C2-AA83D2BE6CF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97C88FEC-21A2-4F26-B55E-5B4F7A039314}" type="parTrans" cxnId="{2926B5E8-77DA-4B9A-8DDC-C59CDD995553}">
      <dgm:prSet/>
      <dgm:spPr/>
      <dgm:t>
        <a:bodyPr/>
        <a:lstStyle/>
        <a:p>
          <a:endParaRPr lang="en-US"/>
        </a:p>
      </dgm:t>
    </dgm:pt>
    <dgm:pt modelId="{534CF6B2-0EBE-4ECD-B9E4-B3D992F9E071}" type="sibTrans" cxnId="{2926B5E8-77DA-4B9A-8DDC-C59CDD995553}">
      <dgm:prSet/>
      <dgm:spPr/>
      <dgm:t>
        <a:bodyPr/>
        <a:lstStyle/>
        <a:p>
          <a:endParaRPr lang="en-US"/>
        </a:p>
      </dgm:t>
    </dgm:pt>
    <dgm:pt modelId="{4C79A500-0D81-4DC7-A59D-D09473DC1B79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640856E3-D3D7-4C40-954F-CA50D983AA19}" type="parTrans" cxnId="{FE505E63-A269-46F7-8038-693F606CA147}">
      <dgm:prSet/>
      <dgm:spPr/>
      <dgm:t>
        <a:bodyPr/>
        <a:lstStyle/>
        <a:p>
          <a:endParaRPr lang="en-US"/>
        </a:p>
      </dgm:t>
    </dgm:pt>
    <dgm:pt modelId="{DB4A4F49-2D11-480B-A12A-62CE3A5C3542}" type="sibTrans" cxnId="{FE505E63-A269-46F7-8038-693F606CA147}">
      <dgm:prSet/>
      <dgm:spPr/>
      <dgm:t>
        <a:bodyPr/>
        <a:lstStyle/>
        <a:p>
          <a:endParaRPr lang="en-US"/>
        </a:p>
      </dgm:t>
    </dgm:pt>
    <dgm:pt modelId="{D774CED6-7ACB-487D-9DFF-79E1821C0DE8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8709E6E5-D142-4BFD-AECF-C87C3FEE0DC8}" type="parTrans" cxnId="{FB19203B-2EEE-4BEB-8528-A09E89CBE3B0}">
      <dgm:prSet/>
      <dgm:spPr/>
      <dgm:t>
        <a:bodyPr/>
        <a:lstStyle/>
        <a:p>
          <a:endParaRPr lang="en-US"/>
        </a:p>
      </dgm:t>
    </dgm:pt>
    <dgm:pt modelId="{EE9D0971-59B0-4AB3-B66B-4D19EE1F934F}" type="sibTrans" cxnId="{FB19203B-2EEE-4BEB-8528-A09E89CBE3B0}">
      <dgm:prSet/>
      <dgm:spPr/>
      <dgm:t>
        <a:bodyPr/>
        <a:lstStyle/>
        <a:p>
          <a:endParaRPr lang="en-US"/>
        </a:p>
      </dgm:t>
    </dgm:pt>
    <dgm:pt modelId="{A50C767F-6550-4C34-9238-8143FE3868C4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1AFDD5BE-3AE1-44B1-9B6A-C6F6BE01CD4E}" type="parTrans" cxnId="{0FDE88A7-E915-41BA-AAEA-748B8F715325}">
      <dgm:prSet/>
      <dgm:spPr/>
      <dgm:t>
        <a:bodyPr/>
        <a:lstStyle/>
        <a:p>
          <a:endParaRPr lang="en-US"/>
        </a:p>
      </dgm:t>
    </dgm:pt>
    <dgm:pt modelId="{F2CA8181-220F-44E6-9746-798C81EB8DF5}" type="sibTrans" cxnId="{0FDE88A7-E915-41BA-AAEA-748B8F715325}">
      <dgm:prSet/>
      <dgm:spPr/>
      <dgm:t>
        <a:bodyPr/>
        <a:lstStyle/>
        <a:p>
          <a:endParaRPr lang="en-US"/>
        </a:p>
      </dgm:t>
    </dgm:pt>
    <dgm:pt modelId="{C70CA1AE-4A4F-4169-B946-9871CE3AF883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DD80245D-3661-47A7-87CA-A2906A5E579D}" type="parTrans" cxnId="{879A7A0A-2142-4D3D-A40A-9CE21C98ECE7}">
      <dgm:prSet/>
      <dgm:spPr/>
      <dgm:t>
        <a:bodyPr/>
        <a:lstStyle/>
        <a:p>
          <a:endParaRPr lang="en-US"/>
        </a:p>
      </dgm:t>
    </dgm:pt>
    <dgm:pt modelId="{107C291D-DE6E-44F8-9432-7966E445D72A}" type="sibTrans" cxnId="{879A7A0A-2142-4D3D-A40A-9CE21C98ECE7}">
      <dgm:prSet/>
      <dgm:spPr/>
      <dgm:t>
        <a:bodyPr/>
        <a:lstStyle/>
        <a:p>
          <a:endParaRPr lang="en-US"/>
        </a:p>
      </dgm:t>
    </dgm:pt>
    <dgm:pt modelId="{B36B425A-66FC-4154-81F5-26A9E74D54DD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D5821400-8830-4AAC-B8F1-7385A8B0EA17}" type="parTrans" cxnId="{01068499-4529-4267-8DA8-0A6EE04FFA8C}">
      <dgm:prSet/>
      <dgm:spPr/>
      <dgm:t>
        <a:bodyPr/>
        <a:lstStyle/>
        <a:p>
          <a:endParaRPr lang="en-US"/>
        </a:p>
      </dgm:t>
    </dgm:pt>
    <dgm:pt modelId="{20B14E33-8D04-447D-AFB8-D00673624CCF}" type="sibTrans" cxnId="{01068499-4529-4267-8DA8-0A6EE04FFA8C}">
      <dgm:prSet/>
      <dgm:spPr/>
      <dgm:t>
        <a:bodyPr/>
        <a:lstStyle/>
        <a:p>
          <a:endParaRPr lang="en-US"/>
        </a:p>
      </dgm:t>
    </dgm:pt>
    <dgm:pt modelId="{10F97C39-ABDA-4B92-9B33-64393CCDD9DC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7F66D502-5C83-4C8C-B64C-D3846C1D8212}" type="parTrans" cxnId="{BF09032C-B6BD-438A-8C47-EE0DB49509CF}">
      <dgm:prSet/>
      <dgm:spPr/>
      <dgm:t>
        <a:bodyPr/>
        <a:lstStyle/>
        <a:p>
          <a:endParaRPr lang="en-US"/>
        </a:p>
      </dgm:t>
    </dgm:pt>
    <dgm:pt modelId="{C0524EE8-AB45-4100-B50F-9D6FE852C02B}" type="sibTrans" cxnId="{BF09032C-B6BD-438A-8C47-EE0DB49509CF}">
      <dgm:prSet/>
      <dgm:spPr/>
      <dgm:t>
        <a:bodyPr/>
        <a:lstStyle/>
        <a:p>
          <a:endParaRPr lang="en-US"/>
        </a:p>
      </dgm:t>
    </dgm:pt>
    <dgm:pt modelId="{1AF2F436-2F1C-4616-BC55-193BC169415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5EB0A702-8A42-438F-8744-AA30D8E404FB}" type="parTrans" cxnId="{9A5C88B4-B352-4B5E-AD75-84256457673E}">
      <dgm:prSet/>
      <dgm:spPr/>
      <dgm:t>
        <a:bodyPr/>
        <a:lstStyle/>
        <a:p>
          <a:endParaRPr lang="en-US"/>
        </a:p>
      </dgm:t>
    </dgm:pt>
    <dgm:pt modelId="{7C47D1C1-BBF7-4933-9C69-1A979A2C208A}" type="sibTrans" cxnId="{9A5C88B4-B352-4B5E-AD75-84256457673E}">
      <dgm:prSet/>
      <dgm:spPr/>
      <dgm:t>
        <a:bodyPr/>
        <a:lstStyle/>
        <a:p>
          <a:endParaRPr lang="en-US"/>
        </a:p>
      </dgm:t>
    </dgm:pt>
    <dgm:pt modelId="{CCA93883-2624-418D-B504-3A385E99020E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C3560D9A-5A2B-4A37-AFFE-D119A02F9FE5}" type="parTrans" cxnId="{9B9D245F-792C-4400-9ED1-656A652969F1}">
      <dgm:prSet/>
      <dgm:spPr/>
      <dgm:t>
        <a:bodyPr/>
        <a:lstStyle/>
        <a:p>
          <a:endParaRPr lang="en-US"/>
        </a:p>
      </dgm:t>
    </dgm:pt>
    <dgm:pt modelId="{DC726925-5758-48AD-9F63-C1A0FA7BE7E9}" type="sibTrans" cxnId="{9B9D245F-792C-4400-9ED1-656A652969F1}">
      <dgm:prSet/>
      <dgm:spPr/>
      <dgm:t>
        <a:bodyPr/>
        <a:lstStyle/>
        <a:p>
          <a:endParaRPr lang="en-US"/>
        </a:p>
      </dgm:t>
    </dgm:pt>
    <dgm:pt modelId="{320A9EDA-0820-4859-8B44-F9974DD8BD8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77C09252-D9E8-4FE8-8C56-107666336682}" type="parTrans" cxnId="{4EB30948-EE97-41D0-A431-9378C63E1535}">
      <dgm:prSet/>
      <dgm:spPr/>
      <dgm:t>
        <a:bodyPr/>
        <a:lstStyle/>
        <a:p>
          <a:endParaRPr lang="en-US"/>
        </a:p>
      </dgm:t>
    </dgm:pt>
    <dgm:pt modelId="{E4FCD0FF-AC41-4E54-811D-924805A31ECA}" type="sibTrans" cxnId="{4EB30948-EE97-41D0-A431-9378C63E1535}">
      <dgm:prSet/>
      <dgm:spPr/>
      <dgm:t>
        <a:bodyPr/>
        <a:lstStyle/>
        <a:p>
          <a:endParaRPr lang="en-US"/>
        </a:p>
      </dgm:t>
    </dgm:pt>
    <dgm:pt modelId="{F8A83A77-F37C-4B25-869F-544FEA945FF3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DD498189-14FE-412F-8A50-C90DFDABFE43}" type="parTrans" cxnId="{1E648AC4-66C2-4A3E-BDF2-85C540C38CAC}">
      <dgm:prSet/>
      <dgm:spPr/>
      <dgm:t>
        <a:bodyPr/>
        <a:lstStyle/>
        <a:p>
          <a:endParaRPr lang="en-US"/>
        </a:p>
      </dgm:t>
    </dgm:pt>
    <dgm:pt modelId="{D54FBB2C-F0E7-422F-9D72-227A96A2CAF9}" type="sibTrans" cxnId="{1E648AC4-66C2-4A3E-BDF2-85C540C38CAC}">
      <dgm:prSet/>
      <dgm:spPr/>
      <dgm:t>
        <a:bodyPr/>
        <a:lstStyle/>
        <a:p>
          <a:endParaRPr lang="en-US"/>
        </a:p>
      </dgm:t>
    </dgm:pt>
    <dgm:pt modelId="{5B4F283A-C9ED-409E-A4C5-D614C4C06FEC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62D8A673-0EDA-4907-9D43-C778702F1991}" type="parTrans" cxnId="{584D9E24-1537-45B4-B2AB-547F2BA578CA}">
      <dgm:prSet/>
      <dgm:spPr/>
      <dgm:t>
        <a:bodyPr/>
        <a:lstStyle/>
        <a:p>
          <a:endParaRPr lang="en-US"/>
        </a:p>
      </dgm:t>
    </dgm:pt>
    <dgm:pt modelId="{8A96CA64-DCFD-4888-B388-7EDEAB529F7F}" type="sibTrans" cxnId="{584D9E24-1537-45B4-B2AB-547F2BA578CA}">
      <dgm:prSet/>
      <dgm:spPr/>
      <dgm:t>
        <a:bodyPr/>
        <a:lstStyle/>
        <a:p>
          <a:endParaRPr lang="en-US"/>
        </a:p>
      </dgm:t>
    </dgm:pt>
    <dgm:pt modelId="{BE8F4570-D075-4E80-8E7A-FDA94C62704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2</a:t>
          </a:r>
          <a:endParaRPr lang="en-US" baseline="-25000" dirty="0"/>
        </a:p>
      </dgm:t>
    </dgm:pt>
    <dgm:pt modelId="{CC36FA44-F1A5-4DEB-9EAC-66C47B436A88}" type="parTrans" cxnId="{30D9B874-C10D-462E-A116-796C220969E9}">
      <dgm:prSet/>
      <dgm:spPr/>
      <dgm:t>
        <a:bodyPr/>
        <a:lstStyle/>
        <a:p>
          <a:endParaRPr lang="en-US"/>
        </a:p>
      </dgm:t>
    </dgm:pt>
    <dgm:pt modelId="{BF9D280E-EFBE-42E5-9EC2-C4BCC5F15024}" type="sibTrans" cxnId="{30D9B874-C10D-462E-A116-796C220969E9}">
      <dgm:prSet/>
      <dgm:spPr/>
      <dgm:t>
        <a:bodyPr/>
        <a:lstStyle/>
        <a:p>
          <a:endParaRPr lang="en-US"/>
        </a:p>
      </dgm:t>
    </dgm:pt>
    <dgm:pt modelId="{5C7AA53C-0C12-4448-B4AA-84590C20190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760E8AA8-F9A7-464C-B798-58B0E18EBAC2}" type="parTrans" cxnId="{832F8FE2-487F-42ED-865B-64D57DEC263D}">
      <dgm:prSet/>
      <dgm:spPr/>
      <dgm:t>
        <a:bodyPr/>
        <a:lstStyle/>
        <a:p>
          <a:endParaRPr lang="en-US"/>
        </a:p>
      </dgm:t>
    </dgm:pt>
    <dgm:pt modelId="{04B2B966-5573-420A-8B27-24AD2EA85944}" type="sibTrans" cxnId="{832F8FE2-487F-42ED-865B-64D57DEC263D}">
      <dgm:prSet/>
      <dgm:spPr/>
      <dgm:t>
        <a:bodyPr/>
        <a:lstStyle/>
        <a:p>
          <a:endParaRPr lang="en-US"/>
        </a:p>
      </dgm:t>
    </dgm:pt>
    <dgm:pt modelId="{BC39CBA7-CF80-4668-9A8C-9117F51B23E8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679B3662-FDBC-41E7-A89E-7B28256CCCD3}" type="parTrans" cxnId="{C8A80F88-46BD-48C2-A24F-279B36B7FCBA}">
      <dgm:prSet/>
      <dgm:spPr/>
      <dgm:t>
        <a:bodyPr/>
        <a:lstStyle/>
        <a:p>
          <a:endParaRPr lang="en-US"/>
        </a:p>
      </dgm:t>
    </dgm:pt>
    <dgm:pt modelId="{21A1C5A9-0A8F-4438-9851-889A3DCCE3B7}" type="sibTrans" cxnId="{C8A80F88-46BD-48C2-A24F-279B36B7FCBA}">
      <dgm:prSet/>
      <dgm:spPr/>
      <dgm:t>
        <a:bodyPr/>
        <a:lstStyle/>
        <a:p>
          <a:endParaRPr lang="en-US"/>
        </a:p>
      </dgm:t>
    </dgm:pt>
    <dgm:pt modelId="{09ED97BB-15E8-4ADE-8227-FF57AF9EC1DE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2</a:t>
          </a:r>
          <a:endParaRPr lang="en-US" baseline="-25000" dirty="0"/>
        </a:p>
      </dgm:t>
    </dgm:pt>
    <dgm:pt modelId="{A54D0C3F-8E69-42EE-A95D-02D0773C0514}" type="parTrans" cxnId="{7FEFB913-6278-4608-8B62-4B3CFA572F8B}">
      <dgm:prSet/>
      <dgm:spPr/>
      <dgm:t>
        <a:bodyPr/>
        <a:lstStyle/>
        <a:p>
          <a:endParaRPr lang="en-US"/>
        </a:p>
      </dgm:t>
    </dgm:pt>
    <dgm:pt modelId="{A6BBD8B3-1850-4E5B-93AF-65F714B78234}" type="sibTrans" cxnId="{7FEFB913-6278-4608-8B62-4B3CFA572F8B}">
      <dgm:prSet/>
      <dgm:spPr/>
      <dgm:t>
        <a:bodyPr/>
        <a:lstStyle/>
        <a:p>
          <a:endParaRPr lang="en-US"/>
        </a:p>
      </dgm:t>
    </dgm:pt>
    <dgm:pt modelId="{D6D2C37F-1937-4653-9335-48490165B0AC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647F5F73-536A-4684-9216-43CB240BE3FC}" type="parTrans" cxnId="{27D9525C-FDD4-4F1E-935D-826A0753F245}">
      <dgm:prSet/>
      <dgm:spPr/>
      <dgm:t>
        <a:bodyPr/>
        <a:lstStyle/>
        <a:p>
          <a:endParaRPr lang="en-US"/>
        </a:p>
      </dgm:t>
    </dgm:pt>
    <dgm:pt modelId="{1F5AFEAC-88EB-460A-B51D-4BBF5299690C}" type="sibTrans" cxnId="{27D9525C-FDD4-4F1E-935D-826A0753F245}">
      <dgm:prSet/>
      <dgm:spPr/>
      <dgm:t>
        <a:bodyPr/>
        <a:lstStyle/>
        <a:p>
          <a:endParaRPr lang="en-US"/>
        </a:p>
      </dgm:t>
    </dgm:pt>
    <dgm:pt modelId="{0972C437-9998-4C73-9E29-70256D04B78F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9E45A069-5AE3-44F3-8B09-4C1BB2FDB6A5}" type="parTrans" cxnId="{5F4D8995-0985-4DFB-B845-17C549FE7329}">
      <dgm:prSet/>
      <dgm:spPr/>
      <dgm:t>
        <a:bodyPr/>
        <a:lstStyle/>
        <a:p>
          <a:endParaRPr lang="en-US"/>
        </a:p>
      </dgm:t>
    </dgm:pt>
    <dgm:pt modelId="{88C0033C-F65E-4E10-B3D8-9FB01BF8E8D9}" type="sibTrans" cxnId="{5F4D8995-0985-4DFB-B845-17C549FE7329}">
      <dgm:prSet/>
      <dgm:spPr/>
      <dgm:t>
        <a:bodyPr/>
        <a:lstStyle/>
        <a:p>
          <a:endParaRPr lang="en-US"/>
        </a:p>
      </dgm:t>
    </dgm:pt>
    <dgm:pt modelId="{BFB813A5-535B-499F-B509-A6333B929595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2</a:t>
          </a:r>
          <a:endParaRPr lang="en-US" baseline="-25000" dirty="0"/>
        </a:p>
      </dgm:t>
    </dgm:pt>
    <dgm:pt modelId="{BEABFC80-80E7-4435-A0BA-8DB9EBB33AC4}" type="parTrans" cxnId="{63C73176-CB6F-4112-B0FD-F2454BEB6615}">
      <dgm:prSet/>
      <dgm:spPr/>
      <dgm:t>
        <a:bodyPr/>
        <a:lstStyle/>
        <a:p>
          <a:endParaRPr lang="en-US"/>
        </a:p>
      </dgm:t>
    </dgm:pt>
    <dgm:pt modelId="{A02918CC-660B-4D1F-AC59-6DF3A3E280A8}" type="sibTrans" cxnId="{63C73176-CB6F-4112-B0FD-F2454BEB6615}">
      <dgm:prSet/>
      <dgm:spPr/>
      <dgm:t>
        <a:bodyPr/>
        <a:lstStyle/>
        <a:p>
          <a:endParaRPr lang="en-US"/>
        </a:p>
      </dgm:t>
    </dgm:pt>
    <dgm:pt modelId="{DDD8076B-426C-49B9-BC16-4F540EFDDD2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EE12F2A7-1D3E-465D-A17D-1498D36AB371}" type="parTrans" cxnId="{75A6FB80-20D1-4B90-A3BE-E28CB83AB741}">
      <dgm:prSet/>
      <dgm:spPr/>
      <dgm:t>
        <a:bodyPr/>
        <a:lstStyle/>
        <a:p>
          <a:endParaRPr lang="en-US"/>
        </a:p>
      </dgm:t>
    </dgm:pt>
    <dgm:pt modelId="{3F9C0DA0-A936-4D3A-B2AF-0993F6609969}" type="sibTrans" cxnId="{75A6FB80-20D1-4B90-A3BE-E28CB83AB741}">
      <dgm:prSet/>
      <dgm:spPr/>
      <dgm:t>
        <a:bodyPr/>
        <a:lstStyle/>
        <a:p>
          <a:endParaRPr lang="en-US"/>
        </a:p>
      </dgm:t>
    </dgm:pt>
    <dgm:pt modelId="{4F8549E6-F108-4C64-8D20-93F05684284D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357E3D0F-0DA5-4218-828C-BA87A015F59B}" type="parTrans" cxnId="{0F342208-A8AD-45E1-87E9-4137C97AAF34}">
      <dgm:prSet/>
      <dgm:spPr/>
      <dgm:t>
        <a:bodyPr/>
        <a:lstStyle/>
        <a:p>
          <a:endParaRPr lang="en-US"/>
        </a:p>
      </dgm:t>
    </dgm:pt>
    <dgm:pt modelId="{211993A9-953D-4B9F-94EB-EC584DB27732}" type="sibTrans" cxnId="{0F342208-A8AD-45E1-87E9-4137C97AAF34}">
      <dgm:prSet/>
      <dgm:spPr/>
      <dgm:t>
        <a:bodyPr/>
        <a:lstStyle/>
        <a:p>
          <a:endParaRPr lang="en-US"/>
        </a:p>
      </dgm:t>
    </dgm:pt>
    <dgm:pt modelId="{F1EF110E-75D0-425A-B477-FF9B3467FF38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1</a:t>
          </a:r>
          <a:endParaRPr lang="en-US" baseline="-25000" dirty="0"/>
        </a:p>
      </dgm:t>
    </dgm:pt>
    <dgm:pt modelId="{7DECA9D3-249A-40F0-A1D3-C8D276F6A68B}" type="parTrans" cxnId="{571211EA-F8D7-4E9F-ABF4-00DC9A857664}">
      <dgm:prSet/>
      <dgm:spPr/>
      <dgm:t>
        <a:bodyPr/>
        <a:lstStyle/>
        <a:p>
          <a:endParaRPr lang="en-US"/>
        </a:p>
      </dgm:t>
    </dgm:pt>
    <dgm:pt modelId="{ED79462A-7EAC-4135-82DC-3DEA0974DA64}" type="sibTrans" cxnId="{571211EA-F8D7-4E9F-ABF4-00DC9A857664}">
      <dgm:prSet/>
      <dgm:spPr/>
      <dgm:t>
        <a:bodyPr/>
        <a:lstStyle/>
        <a:p>
          <a:endParaRPr lang="en-US"/>
        </a:p>
      </dgm:t>
    </dgm:pt>
    <dgm:pt modelId="{26869DE0-4993-44E7-9D22-56032583FD6F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1</a:t>
          </a:r>
          <a:endParaRPr lang="en-US" baseline="-25000" dirty="0"/>
        </a:p>
      </dgm:t>
    </dgm:pt>
    <dgm:pt modelId="{6D7572A8-F39B-4483-8518-338F3ECE7AC3}" type="parTrans" cxnId="{49A4DCC7-ECD7-432C-8655-B43AA0A5876C}">
      <dgm:prSet/>
      <dgm:spPr/>
      <dgm:t>
        <a:bodyPr/>
        <a:lstStyle/>
        <a:p>
          <a:endParaRPr lang="en-US"/>
        </a:p>
      </dgm:t>
    </dgm:pt>
    <dgm:pt modelId="{9B06A0D4-C5A9-4BE3-B3EB-1F48C71EF9DD}" type="sibTrans" cxnId="{49A4DCC7-ECD7-432C-8655-B43AA0A5876C}">
      <dgm:prSet/>
      <dgm:spPr/>
      <dgm:t>
        <a:bodyPr/>
        <a:lstStyle/>
        <a:p>
          <a:endParaRPr lang="en-US"/>
        </a:p>
      </dgm:t>
    </dgm:pt>
    <dgm:pt modelId="{1825F196-B78B-4006-9F57-5A3FD841401A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3AF676AD-15F3-45F2-BED2-3A6F685BD7A4}" type="parTrans" cxnId="{F7CE96A9-8F25-499E-8768-8F67C7CE37D6}">
      <dgm:prSet/>
      <dgm:spPr/>
      <dgm:t>
        <a:bodyPr/>
        <a:lstStyle/>
        <a:p>
          <a:endParaRPr lang="en-US"/>
        </a:p>
      </dgm:t>
    </dgm:pt>
    <dgm:pt modelId="{658ABEB5-16E7-4F0F-A849-14DA74492DF6}" type="sibTrans" cxnId="{F7CE96A9-8F25-499E-8768-8F67C7CE37D6}">
      <dgm:prSet/>
      <dgm:spPr/>
      <dgm:t>
        <a:bodyPr/>
        <a:lstStyle/>
        <a:p>
          <a:endParaRPr lang="en-US"/>
        </a:p>
      </dgm:t>
    </dgm:pt>
    <dgm:pt modelId="{D7EBE3BC-8889-425B-A3DD-342DEFECED29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BE9467E8-03E3-4F9E-B26B-78EAAE4F3016}" type="parTrans" cxnId="{3FC75ED6-9EE3-427C-B645-CA21323A7A50}">
      <dgm:prSet/>
      <dgm:spPr/>
      <dgm:t>
        <a:bodyPr/>
        <a:lstStyle/>
        <a:p>
          <a:endParaRPr lang="en-US"/>
        </a:p>
      </dgm:t>
    </dgm:pt>
    <dgm:pt modelId="{50AEA959-69EE-4061-8CC8-82A4507B111E}" type="sibTrans" cxnId="{3FC75ED6-9EE3-427C-B645-CA21323A7A50}">
      <dgm:prSet/>
      <dgm:spPr/>
      <dgm:t>
        <a:bodyPr/>
        <a:lstStyle/>
        <a:p>
          <a:endParaRPr lang="en-US"/>
        </a:p>
      </dgm:t>
    </dgm:pt>
    <dgm:pt modelId="{59AD188C-AE9E-4DF1-8848-4BE369930B09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EDC60B2B-C481-42B1-AC41-05B15EEAB800}" type="parTrans" cxnId="{F0B4798F-EC82-4747-97FE-76D6AC3870F0}">
      <dgm:prSet/>
      <dgm:spPr/>
      <dgm:t>
        <a:bodyPr/>
        <a:lstStyle/>
        <a:p>
          <a:endParaRPr lang="en-US"/>
        </a:p>
      </dgm:t>
    </dgm:pt>
    <dgm:pt modelId="{85970EBC-66A3-4D49-B49A-FE90C221A94E}" type="sibTrans" cxnId="{F0B4798F-EC82-4747-97FE-76D6AC3870F0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6"/>
      <dgm:spPr/>
    </dgm:pt>
    <dgm:pt modelId="{DA7691F1-E60E-4589-BB9C-1E7E1FAB263F}" type="pres">
      <dgm:prSet presAssocID="{604B3515-858C-4F26-85CF-BEE3D8AE4F54}" presName="connTx" presStyleLbl="parChTrans1D2" presStyleIdx="0" presStyleCnt="6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6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12"/>
      <dgm:spPr/>
    </dgm:pt>
    <dgm:pt modelId="{D5D1FD17-72C6-43BE-A348-721B4695F8E8}" type="pres">
      <dgm:prSet presAssocID="{AA2449C1-BDD9-44F3-A114-C522198FC25C}" presName="connTx" presStyleLbl="parChTrans1D3" presStyleIdx="0" presStyleCnt="12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12" custLinFactNeighborX="-20374" custLinFactNeighborY="3679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49A3C2A6-B817-4F56-94AA-4E158689E3AD}" type="pres">
      <dgm:prSet presAssocID="{640856E3-D3D7-4C40-954F-CA50D983AA19}" presName="conn2-1" presStyleLbl="parChTrans1D4" presStyleIdx="0" presStyleCnt="25"/>
      <dgm:spPr/>
    </dgm:pt>
    <dgm:pt modelId="{181B5E1A-EE2A-4888-BCAF-3DF3FBF2E289}" type="pres">
      <dgm:prSet presAssocID="{640856E3-D3D7-4C40-954F-CA50D983AA19}" presName="connTx" presStyleLbl="parChTrans1D4" presStyleIdx="0" presStyleCnt="25"/>
      <dgm:spPr/>
    </dgm:pt>
    <dgm:pt modelId="{96E2795C-8743-495B-B2BB-9962C9A63027}" type="pres">
      <dgm:prSet presAssocID="{4C79A500-0D81-4DC7-A59D-D09473DC1B79}" presName="root2" presStyleCnt="0"/>
      <dgm:spPr/>
    </dgm:pt>
    <dgm:pt modelId="{28D8A5F9-F8E6-4816-BF11-10DBF157B233}" type="pres">
      <dgm:prSet presAssocID="{4C79A500-0D81-4DC7-A59D-D09473DC1B79}" presName="LevelTwoTextNode" presStyleLbl="node4" presStyleIdx="0" presStyleCnt="25" custScaleX="41273" custLinFactNeighborX="80453" custLinFactNeighborY="7503">
        <dgm:presLayoutVars>
          <dgm:chPref val="3"/>
        </dgm:presLayoutVars>
      </dgm:prSet>
      <dgm:spPr/>
    </dgm:pt>
    <dgm:pt modelId="{7AB83EAF-6515-4500-BBE9-26A50ABE2044}" type="pres">
      <dgm:prSet presAssocID="{4C79A500-0D81-4DC7-A59D-D09473DC1B79}" presName="level3hierChild" presStyleCnt="0"/>
      <dgm:spPr/>
    </dgm:pt>
    <dgm:pt modelId="{6E920E4F-CDA2-4486-B606-4EB43E565F68}" type="pres">
      <dgm:prSet presAssocID="{76ADE617-1F4A-4A00-9093-CCA48BAFEDA7}" presName="conn2-1" presStyleLbl="parChTrans1D2" presStyleIdx="1" presStyleCnt="6"/>
      <dgm:spPr/>
    </dgm:pt>
    <dgm:pt modelId="{E1F73475-D636-4D7A-945B-80BB20244334}" type="pres">
      <dgm:prSet presAssocID="{76ADE617-1F4A-4A00-9093-CCA48BAFEDA7}" presName="connTx" presStyleLbl="parChTrans1D2" presStyleIdx="1" presStyleCnt="6"/>
      <dgm:spPr/>
    </dgm:pt>
    <dgm:pt modelId="{750C7CDF-9B2B-4CA1-A39D-C8C92D65CA9F}" type="pres">
      <dgm:prSet presAssocID="{5E11F3CF-B4DF-476C-ACEE-63C5C6127CCE}" presName="root2" presStyleCnt="0"/>
      <dgm:spPr/>
    </dgm:pt>
    <dgm:pt modelId="{10A9CC70-7E08-47D7-9DF8-3F77C1EB5032}" type="pres">
      <dgm:prSet presAssocID="{5E11F3CF-B4DF-476C-ACEE-63C5C6127CCE}" presName="LevelTwoTextNode" presStyleLbl="node2" presStyleIdx="1" presStyleCnt="6">
        <dgm:presLayoutVars>
          <dgm:chPref val="3"/>
        </dgm:presLayoutVars>
      </dgm:prSet>
      <dgm:spPr/>
    </dgm:pt>
    <dgm:pt modelId="{F4F8FA51-B27E-4EE7-909E-AB2B569998EC}" type="pres">
      <dgm:prSet presAssocID="{5E11F3CF-B4DF-476C-ACEE-63C5C6127CCE}" presName="level3hierChild" presStyleCnt="0"/>
      <dgm:spPr/>
    </dgm:pt>
    <dgm:pt modelId="{B38BFFE3-546E-4995-B6FF-14FEBA1D14A7}" type="pres">
      <dgm:prSet presAssocID="{F44CEE6F-2C3C-49E9-989D-6FBAD0183F4D}" presName="conn2-1" presStyleLbl="parChTrans1D3" presStyleIdx="1" presStyleCnt="12"/>
      <dgm:spPr/>
    </dgm:pt>
    <dgm:pt modelId="{41B77EFB-DD8D-45AA-9C0D-9D726E7D9C04}" type="pres">
      <dgm:prSet presAssocID="{F44CEE6F-2C3C-49E9-989D-6FBAD0183F4D}" presName="connTx" presStyleLbl="parChTrans1D3" presStyleIdx="1" presStyleCnt="12"/>
      <dgm:spPr/>
    </dgm:pt>
    <dgm:pt modelId="{1574BE6E-A732-4F55-AC2C-D4768526D381}" type="pres">
      <dgm:prSet presAssocID="{3861423A-4DC9-489C-AE8C-34E9125D2046}" presName="root2" presStyleCnt="0"/>
      <dgm:spPr/>
    </dgm:pt>
    <dgm:pt modelId="{52D0533B-D696-4819-86F4-11CE1590F981}" type="pres">
      <dgm:prSet presAssocID="{3861423A-4DC9-489C-AE8C-34E9125D2046}" presName="LevelTwoTextNode" presStyleLbl="node3" presStyleIdx="1" presStyleCnt="12" custLinFactNeighborX="-20374" custLinFactNeighborY="3679">
        <dgm:presLayoutVars>
          <dgm:chPref val="3"/>
        </dgm:presLayoutVars>
      </dgm:prSet>
      <dgm:spPr/>
    </dgm:pt>
    <dgm:pt modelId="{6409166F-9E73-49CA-93CF-1E37367EA6B6}" type="pres">
      <dgm:prSet presAssocID="{3861423A-4DC9-489C-AE8C-34E9125D2046}" presName="level3hierChild" presStyleCnt="0"/>
      <dgm:spPr/>
    </dgm:pt>
    <dgm:pt modelId="{11013F97-1576-4464-8C32-E4D5DC855403}" type="pres">
      <dgm:prSet presAssocID="{8709E6E5-D142-4BFD-AECF-C87C3FEE0DC8}" presName="conn2-1" presStyleLbl="parChTrans1D4" presStyleIdx="1" presStyleCnt="25"/>
      <dgm:spPr/>
    </dgm:pt>
    <dgm:pt modelId="{4D5541B1-94CC-486A-A587-1BDCC1B55849}" type="pres">
      <dgm:prSet presAssocID="{8709E6E5-D142-4BFD-AECF-C87C3FEE0DC8}" presName="connTx" presStyleLbl="parChTrans1D4" presStyleIdx="1" presStyleCnt="25"/>
      <dgm:spPr/>
    </dgm:pt>
    <dgm:pt modelId="{E3287989-CEF2-4926-A560-B03528411547}" type="pres">
      <dgm:prSet presAssocID="{D774CED6-7ACB-487D-9DFF-79E1821C0DE8}" presName="root2" presStyleCnt="0"/>
      <dgm:spPr/>
    </dgm:pt>
    <dgm:pt modelId="{86FD77AB-1E35-4D6B-9ED2-790500119FF6}" type="pres">
      <dgm:prSet presAssocID="{D774CED6-7ACB-487D-9DFF-79E1821C0DE8}" presName="LevelTwoTextNode" presStyleLbl="node4" presStyleIdx="1" presStyleCnt="25" custScaleX="41273" custLinFactX="35552" custLinFactNeighborX="100000" custLinFactNeighborY="7735">
        <dgm:presLayoutVars>
          <dgm:chPref val="3"/>
        </dgm:presLayoutVars>
      </dgm:prSet>
      <dgm:spPr/>
    </dgm:pt>
    <dgm:pt modelId="{DB76705C-C400-4CA0-A922-12850E9F24C5}" type="pres">
      <dgm:prSet presAssocID="{D774CED6-7ACB-487D-9DFF-79E1821C0DE8}" presName="level3hierChild" presStyleCnt="0"/>
      <dgm:spPr/>
    </dgm:pt>
    <dgm:pt modelId="{18E24EDF-9538-4BAE-9847-1610BDAC2757}" type="pres">
      <dgm:prSet presAssocID="{1AFDD5BE-3AE1-44B1-9B6A-C6F6BE01CD4E}" presName="conn2-1" presStyleLbl="parChTrans1D4" presStyleIdx="2" presStyleCnt="25"/>
      <dgm:spPr/>
    </dgm:pt>
    <dgm:pt modelId="{513BC77C-1525-4337-B6B8-0D19A58078AF}" type="pres">
      <dgm:prSet presAssocID="{1AFDD5BE-3AE1-44B1-9B6A-C6F6BE01CD4E}" presName="connTx" presStyleLbl="parChTrans1D4" presStyleIdx="2" presStyleCnt="25"/>
      <dgm:spPr/>
    </dgm:pt>
    <dgm:pt modelId="{C5622025-F7D7-4D82-AF7C-152F3798636E}" type="pres">
      <dgm:prSet presAssocID="{A50C767F-6550-4C34-9238-8143FE3868C4}" presName="root2" presStyleCnt="0"/>
      <dgm:spPr/>
    </dgm:pt>
    <dgm:pt modelId="{23704760-A969-45FB-9ED5-10D8EF1A5321}" type="pres">
      <dgm:prSet presAssocID="{A50C767F-6550-4C34-9238-8143FE3868C4}" presName="LevelTwoTextNode" presStyleLbl="node4" presStyleIdx="2" presStyleCnt="25" custScaleX="41273" custLinFactX="3619" custLinFactNeighborX="100000" custLinFactNeighborY="10849">
        <dgm:presLayoutVars>
          <dgm:chPref val="3"/>
        </dgm:presLayoutVars>
      </dgm:prSet>
      <dgm:spPr/>
    </dgm:pt>
    <dgm:pt modelId="{6FC40A62-90E6-4D97-8B42-BC1654F692D1}" type="pres">
      <dgm:prSet presAssocID="{A50C767F-6550-4C34-9238-8143FE3868C4}" presName="level3hierChild" presStyleCnt="0"/>
      <dgm:spPr/>
    </dgm:pt>
    <dgm:pt modelId="{28D3D173-9C1C-4CD0-9F5A-66116336EF5C}" type="pres">
      <dgm:prSet presAssocID="{9D7DCDBD-A8E1-4DD2-91C2-420A2C7BB0A1}" presName="conn2-1" presStyleLbl="parChTrans1D2" presStyleIdx="2" presStyleCnt="6"/>
      <dgm:spPr/>
    </dgm:pt>
    <dgm:pt modelId="{8DAB1AD7-3E8B-44CE-BCD8-F10857D444F9}" type="pres">
      <dgm:prSet presAssocID="{9D7DCDBD-A8E1-4DD2-91C2-420A2C7BB0A1}" presName="connTx" presStyleLbl="parChTrans1D2" presStyleIdx="2" presStyleCnt="6"/>
      <dgm:spPr/>
    </dgm:pt>
    <dgm:pt modelId="{8629C430-D203-4116-AC13-B60A0F3FD9B9}" type="pres">
      <dgm:prSet presAssocID="{56684FA6-C151-4A62-89A2-60D00C382389}" presName="root2" presStyleCnt="0"/>
      <dgm:spPr/>
    </dgm:pt>
    <dgm:pt modelId="{574987DB-E2D3-4AC0-968E-070B2EE60C62}" type="pres">
      <dgm:prSet presAssocID="{56684FA6-C151-4A62-89A2-60D00C382389}" presName="LevelTwoTextNode" presStyleLbl="node2" presStyleIdx="2" presStyleCnt="6">
        <dgm:presLayoutVars>
          <dgm:chPref val="3"/>
        </dgm:presLayoutVars>
      </dgm:prSet>
      <dgm:spPr/>
    </dgm:pt>
    <dgm:pt modelId="{69B8CE95-FFAD-4079-8548-E20CFD1618F1}" type="pres">
      <dgm:prSet presAssocID="{56684FA6-C151-4A62-89A2-60D00C382389}" presName="level3hierChild" presStyleCnt="0"/>
      <dgm:spPr/>
    </dgm:pt>
    <dgm:pt modelId="{6D46E4D6-224D-463B-B7C2-CEB80F090A6D}" type="pres">
      <dgm:prSet presAssocID="{73102528-8853-4162-BB02-AC4C8E6CF670}" presName="conn2-1" presStyleLbl="parChTrans1D3" presStyleIdx="2" presStyleCnt="12"/>
      <dgm:spPr/>
    </dgm:pt>
    <dgm:pt modelId="{30461BCD-650A-4C35-9B4A-D8A7A30E2399}" type="pres">
      <dgm:prSet presAssocID="{73102528-8853-4162-BB02-AC4C8E6CF670}" presName="connTx" presStyleLbl="parChTrans1D3" presStyleIdx="2" presStyleCnt="12"/>
      <dgm:spPr/>
    </dgm:pt>
    <dgm:pt modelId="{3C7AE3BF-F450-458C-A4FC-63C57584066F}" type="pres">
      <dgm:prSet presAssocID="{5750667A-1C60-4C53-A62E-73F1BA69F7AB}" presName="root2" presStyleCnt="0"/>
      <dgm:spPr/>
    </dgm:pt>
    <dgm:pt modelId="{BC1690DF-C3EC-4E83-9466-C968988466AA}" type="pres">
      <dgm:prSet presAssocID="{5750667A-1C60-4C53-A62E-73F1BA69F7AB}" presName="LevelTwoTextNode" presStyleLbl="node3" presStyleIdx="2" presStyleCnt="12" custLinFactNeighborX="-20374" custLinFactNeighborY="3679">
        <dgm:presLayoutVars>
          <dgm:chPref val="3"/>
        </dgm:presLayoutVars>
      </dgm:prSet>
      <dgm:spPr/>
    </dgm:pt>
    <dgm:pt modelId="{24E9E093-7899-49B7-B20D-EE7FC6ED5AB8}" type="pres">
      <dgm:prSet presAssocID="{5750667A-1C60-4C53-A62E-73F1BA69F7AB}" presName="level3hierChild" presStyleCnt="0"/>
      <dgm:spPr/>
    </dgm:pt>
    <dgm:pt modelId="{0B591C63-88E8-4D50-B354-145D4512BE43}" type="pres">
      <dgm:prSet presAssocID="{CC36FA44-F1A5-4DEB-9EAC-66C47B436A88}" presName="conn2-1" presStyleLbl="parChTrans1D4" presStyleIdx="3" presStyleCnt="25"/>
      <dgm:spPr/>
    </dgm:pt>
    <dgm:pt modelId="{17E9AFC8-0AFE-42D6-9935-A016D946EB7A}" type="pres">
      <dgm:prSet presAssocID="{CC36FA44-F1A5-4DEB-9EAC-66C47B436A88}" presName="connTx" presStyleLbl="parChTrans1D4" presStyleIdx="3" presStyleCnt="25"/>
      <dgm:spPr/>
    </dgm:pt>
    <dgm:pt modelId="{21CF7313-9252-4F53-8E30-0757031824D0}" type="pres">
      <dgm:prSet presAssocID="{BE8F4570-D075-4E80-8E7A-FDA94C62704B}" presName="root2" presStyleCnt="0"/>
      <dgm:spPr/>
    </dgm:pt>
    <dgm:pt modelId="{F809AA6D-0CD2-4A9E-BE01-5FD2741077FC}" type="pres">
      <dgm:prSet presAssocID="{BE8F4570-D075-4E80-8E7A-FDA94C62704B}" presName="LevelTwoTextNode" presStyleLbl="node4" presStyleIdx="3" presStyleCnt="25" custScaleX="41273" custLinFactNeighborX="33992" custLinFactNeighborY="10441">
        <dgm:presLayoutVars>
          <dgm:chPref val="3"/>
        </dgm:presLayoutVars>
      </dgm:prSet>
      <dgm:spPr/>
    </dgm:pt>
    <dgm:pt modelId="{E299F6BE-5766-4367-8606-457938F3C30E}" type="pres">
      <dgm:prSet presAssocID="{BE8F4570-D075-4E80-8E7A-FDA94C62704B}" presName="level3hierChild" presStyleCnt="0"/>
      <dgm:spPr/>
    </dgm:pt>
    <dgm:pt modelId="{FDB035AF-EF02-46FC-ACF6-FDA22F996CF1}" type="pres">
      <dgm:prSet presAssocID="{760E8AA8-F9A7-464C-B798-58B0E18EBAC2}" presName="conn2-1" presStyleLbl="parChTrans1D4" presStyleIdx="4" presStyleCnt="25"/>
      <dgm:spPr/>
    </dgm:pt>
    <dgm:pt modelId="{56BDB758-039D-4CDC-88C8-A2D01C0F37EA}" type="pres">
      <dgm:prSet presAssocID="{760E8AA8-F9A7-464C-B798-58B0E18EBAC2}" presName="connTx" presStyleLbl="parChTrans1D4" presStyleIdx="4" presStyleCnt="25"/>
      <dgm:spPr/>
    </dgm:pt>
    <dgm:pt modelId="{8BCFA9E2-E76E-4166-B713-ABC4DC3B581E}" type="pres">
      <dgm:prSet presAssocID="{5C7AA53C-0C12-4448-B4AA-84590C20190B}" presName="root2" presStyleCnt="0"/>
      <dgm:spPr/>
    </dgm:pt>
    <dgm:pt modelId="{AF855EAC-399E-4ABC-9AA3-E94BE39F0826}" type="pres">
      <dgm:prSet presAssocID="{5C7AA53C-0C12-4448-B4AA-84590C20190B}" presName="LevelTwoTextNode" presStyleLbl="node4" presStyleIdx="4" presStyleCnt="25" custScaleX="41273" custLinFactNeighborX="-821" custLinFactNeighborY="13458">
        <dgm:presLayoutVars>
          <dgm:chPref val="3"/>
        </dgm:presLayoutVars>
      </dgm:prSet>
      <dgm:spPr/>
    </dgm:pt>
    <dgm:pt modelId="{BBB9D3FB-F1E8-4513-A918-FBD4442159DA}" type="pres">
      <dgm:prSet presAssocID="{5C7AA53C-0C12-4448-B4AA-84590C20190B}" presName="level3hierChild" presStyleCnt="0"/>
      <dgm:spPr/>
    </dgm:pt>
    <dgm:pt modelId="{996918DF-FC70-4157-A568-56FFE69AEB33}" type="pres">
      <dgm:prSet presAssocID="{679B3662-FDBC-41E7-A89E-7B28256CCCD3}" presName="conn2-1" presStyleLbl="parChTrans1D4" presStyleIdx="5" presStyleCnt="25"/>
      <dgm:spPr/>
    </dgm:pt>
    <dgm:pt modelId="{9BDD72E5-EF08-4F77-9516-F9AE1FDFA467}" type="pres">
      <dgm:prSet presAssocID="{679B3662-FDBC-41E7-A89E-7B28256CCCD3}" presName="connTx" presStyleLbl="parChTrans1D4" presStyleIdx="5" presStyleCnt="25"/>
      <dgm:spPr/>
    </dgm:pt>
    <dgm:pt modelId="{0438441B-5D81-419D-BE9E-C9A9F0D1FE16}" type="pres">
      <dgm:prSet presAssocID="{BC39CBA7-CF80-4668-9A8C-9117F51B23E8}" presName="root2" presStyleCnt="0"/>
      <dgm:spPr/>
    </dgm:pt>
    <dgm:pt modelId="{07552DB2-1FFD-496E-85CD-F1AE7616364F}" type="pres">
      <dgm:prSet presAssocID="{BC39CBA7-CF80-4668-9A8C-9117F51B23E8}" presName="LevelTwoTextNode" presStyleLbl="node4" presStyleIdx="5" presStyleCnt="25" custScaleX="41273" custLinFactNeighborX="-29874" custLinFactNeighborY="13888">
        <dgm:presLayoutVars>
          <dgm:chPref val="3"/>
        </dgm:presLayoutVars>
      </dgm:prSet>
      <dgm:spPr/>
    </dgm:pt>
    <dgm:pt modelId="{68FC5B58-EED0-46E3-ABF9-7B13F47FCD9E}" type="pres">
      <dgm:prSet presAssocID="{BC39CBA7-CF80-4668-9A8C-9117F51B23E8}" presName="level3hierChild" presStyleCnt="0"/>
      <dgm:spPr/>
    </dgm:pt>
    <dgm:pt modelId="{9A633CD4-F8EB-47D3-8A19-0346A283C95E}" type="pres">
      <dgm:prSet presAssocID="{D47912ED-E69A-4193-9129-1E0D4C183939}" presName="conn2-1" presStyleLbl="parChTrans1D2" presStyleIdx="3" presStyleCnt="6"/>
      <dgm:spPr/>
    </dgm:pt>
    <dgm:pt modelId="{B5ADB05D-F030-4011-B7B5-4D6D3DF257E5}" type="pres">
      <dgm:prSet presAssocID="{D47912ED-E69A-4193-9129-1E0D4C183939}" presName="connTx" presStyleLbl="parChTrans1D2" presStyleIdx="3" presStyleCnt="6"/>
      <dgm:spPr/>
    </dgm:pt>
    <dgm:pt modelId="{A4C35639-0BA7-40E3-BC64-99A395DE7E0B}" type="pres">
      <dgm:prSet presAssocID="{E2BDAF4E-AB2A-43EF-B99E-8FC402C36E85}" presName="root2" presStyleCnt="0"/>
      <dgm:spPr/>
    </dgm:pt>
    <dgm:pt modelId="{D9A95E16-EFFB-4C5D-9186-A33EBEF1B645}" type="pres">
      <dgm:prSet presAssocID="{E2BDAF4E-AB2A-43EF-B99E-8FC402C36E85}" presName="LevelTwoTextNode" presStyleLbl="node2" presStyleIdx="3" presStyleCnt="6">
        <dgm:presLayoutVars>
          <dgm:chPref val="3"/>
        </dgm:presLayoutVars>
      </dgm:prSet>
      <dgm:spPr/>
    </dgm:pt>
    <dgm:pt modelId="{802027F1-8725-41CA-82E2-3107DD512A22}" type="pres">
      <dgm:prSet presAssocID="{E2BDAF4E-AB2A-43EF-B99E-8FC402C36E85}" presName="level3hierChild" presStyleCnt="0"/>
      <dgm:spPr/>
    </dgm:pt>
    <dgm:pt modelId="{1C75592D-0442-4FB6-8C0A-AB674BA0A542}" type="pres">
      <dgm:prSet presAssocID="{9AE9E0C5-20F1-450F-B588-C4451B72BE9F}" presName="conn2-1" presStyleLbl="parChTrans1D3" presStyleIdx="3" presStyleCnt="12"/>
      <dgm:spPr/>
    </dgm:pt>
    <dgm:pt modelId="{22FD5A11-219A-4436-AFD8-7B0D810F471E}" type="pres">
      <dgm:prSet presAssocID="{9AE9E0C5-20F1-450F-B588-C4451B72BE9F}" presName="connTx" presStyleLbl="parChTrans1D3" presStyleIdx="3" presStyleCnt="12"/>
      <dgm:spPr/>
    </dgm:pt>
    <dgm:pt modelId="{5332D232-8DA6-40F7-8EB8-2133E8B7EF95}" type="pres">
      <dgm:prSet presAssocID="{9A202CAD-248C-4716-BDFF-697AB96517E2}" presName="root2" presStyleCnt="0"/>
      <dgm:spPr/>
    </dgm:pt>
    <dgm:pt modelId="{F4FB4A4A-70D0-4CC2-B013-752F1F77DC96}" type="pres">
      <dgm:prSet presAssocID="{9A202CAD-248C-4716-BDFF-697AB96517E2}" presName="LevelTwoTextNode" presStyleLbl="node3" presStyleIdx="3" presStyleCnt="12" custLinFactNeighborX="-18922" custLinFactNeighborY="1917">
        <dgm:presLayoutVars>
          <dgm:chPref val="3"/>
        </dgm:presLayoutVars>
      </dgm:prSet>
      <dgm:spPr/>
    </dgm:pt>
    <dgm:pt modelId="{2105B7CE-B91D-4034-A761-A05C1FAC2409}" type="pres">
      <dgm:prSet presAssocID="{9A202CAD-248C-4716-BDFF-697AB96517E2}" presName="level3hierChild" presStyleCnt="0"/>
      <dgm:spPr/>
    </dgm:pt>
    <dgm:pt modelId="{3CC7D2F2-8F2F-4096-8B2C-08A1AEF50DCD}" type="pres">
      <dgm:prSet presAssocID="{DD80245D-3661-47A7-87CA-A2906A5E579D}" presName="conn2-1" presStyleLbl="parChTrans1D4" presStyleIdx="6" presStyleCnt="25"/>
      <dgm:spPr/>
    </dgm:pt>
    <dgm:pt modelId="{61C38878-4AD7-4D81-AE74-7CCA160FB550}" type="pres">
      <dgm:prSet presAssocID="{DD80245D-3661-47A7-87CA-A2906A5E579D}" presName="connTx" presStyleLbl="parChTrans1D4" presStyleIdx="6" presStyleCnt="25"/>
      <dgm:spPr/>
    </dgm:pt>
    <dgm:pt modelId="{3C2D3A75-F5E0-4963-8699-C336A6D6E97C}" type="pres">
      <dgm:prSet presAssocID="{C70CA1AE-4A4F-4169-B946-9871CE3AF883}" presName="root2" presStyleCnt="0"/>
      <dgm:spPr/>
    </dgm:pt>
    <dgm:pt modelId="{69B9C8B2-D244-49DA-87E6-7512E24533B3}" type="pres">
      <dgm:prSet presAssocID="{C70CA1AE-4A4F-4169-B946-9871CE3AF883}" presName="LevelTwoTextNode" presStyleLbl="node4" presStyleIdx="6" presStyleCnt="25" custScaleX="41273" custLinFactX="35552" custLinFactNeighborX="100000" custLinFactNeighborY="17620">
        <dgm:presLayoutVars>
          <dgm:chPref val="3"/>
        </dgm:presLayoutVars>
      </dgm:prSet>
      <dgm:spPr/>
    </dgm:pt>
    <dgm:pt modelId="{DCDB0F9C-F8F2-4976-A27F-8DD12C0EF20F}" type="pres">
      <dgm:prSet presAssocID="{C70CA1AE-4A4F-4169-B946-9871CE3AF883}" presName="level3hierChild" presStyleCnt="0"/>
      <dgm:spPr/>
    </dgm:pt>
    <dgm:pt modelId="{15044945-9CB2-4F0C-93E6-A4A2D864587E}" type="pres">
      <dgm:prSet presAssocID="{D5821400-8830-4AAC-B8F1-7385A8B0EA17}" presName="conn2-1" presStyleLbl="parChTrans1D4" presStyleIdx="7" presStyleCnt="25"/>
      <dgm:spPr/>
    </dgm:pt>
    <dgm:pt modelId="{E67F117A-2EF7-4156-8D44-E4F7D4112419}" type="pres">
      <dgm:prSet presAssocID="{D5821400-8830-4AAC-B8F1-7385A8B0EA17}" presName="connTx" presStyleLbl="parChTrans1D4" presStyleIdx="7" presStyleCnt="25"/>
      <dgm:spPr/>
    </dgm:pt>
    <dgm:pt modelId="{C5B68437-ED83-4ECD-9A4C-20A211497D3F}" type="pres">
      <dgm:prSet presAssocID="{B36B425A-66FC-4154-81F5-26A9E74D54DD}" presName="root2" presStyleCnt="0"/>
      <dgm:spPr/>
    </dgm:pt>
    <dgm:pt modelId="{8C559F55-6A4D-4687-85DD-662AA2B9ECA4}" type="pres">
      <dgm:prSet presAssocID="{B36B425A-66FC-4154-81F5-26A9E74D54DD}" presName="LevelTwoTextNode" presStyleLbl="node4" presStyleIdx="7" presStyleCnt="25" custScaleX="41273" custLinFactX="3619" custLinFactNeighborX="100000" custLinFactNeighborY="20734">
        <dgm:presLayoutVars>
          <dgm:chPref val="3"/>
        </dgm:presLayoutVars>
      </dgm:prSet>
      <dgm:spPr/>
    </dgm:pt>
    <dgm:pt modelId="{02BD7940-09F0-4197-8036-2F4BC46458F4}" type="pres">
      <dgm:prSet presAssocID="{B36B425A-66FC-4154-81F5-26A9E74D54DD}" presName="level3hierChild" presStyleCnt="0"/>
      <dgm:spPr/>
    </dgm:pt>
    <dgm:pt modelId="{E5854EE2-7F23-41A1-8D19-B44CF92141D9}" type="pres">
      <dgm:prSet presAssocID="{2A4BB7C3-791F-4520-8953-104C18351559}" presName="conn2-1" presStyleLbl="parChTrans1D3" presStyleIdx="4" presStyleCnt="12"/>
      <dgm:spPr/>
    </dgm:pt>
    <dgm:pt modelId="{18A3075F-1DFD-4758-B1D7-69D9A562ECF3}" type="pres">
      <dgm:prSet presAssocID="{2A4BB7C3-791F-4520-8953-104C18351559}" presName="connTx" presStyleLbl="parChTrans1D3" presStyleIdx="4" presStyleCnt="12"/>
      <dgm:spPr/>
    </dgm:pt>
    <dgm:pt modelId="{917F958A-9880-4CEA-93A8-E0FDFAAB8B07}" type="pres">
      <dgm:prSet presAssocID="{184F23D8-5D0E-41E2-B13D-FDD5F321ABE2}" presName="root2" presStyleCnt="0"/>
      <dgm:spPr/>
    </dgm:pt>
    <dgm:pt modelId="{92B162B8-D83F-46F0-AC04-A697EE50FBD0}" type="pres">
      <dgm:prSet presAssocID="{184F23D8-5D0E-41E2-B13D-FDD5F321ABE2}" presName="LevelTwoTextNode" presStyleLbl="node3" presStyleIdx="4" presStyleCnt="12" custLinFactNeighborX="-20374" custLinFactNeighborY="3679">
        <dgm:presLayoutVars>
          <dgm:chPref val="3"/>
        </dgm:presLayoutVars>
      </dgm:prSet>
      <dgm:spPr/>
    </dgm:pt>
    <dgm:pt modelId="{DBF3112B-3715-478F-8E2A-1530B13A6E48}" type="pres">
      <dgm:prSet presAssocID="{184F23D8-5D0E-41E2-B13D-FDD5F321ABE2}" presName="level3hierChild" presStyleCnt="0"/>
      <dgm:spPr/>
    </dgm:pt>
    <dgm:pt modelId="{AE96A882-DF13-4857-90E2-7435CC5379ED}" type="pres">
      <dgm:prSet presAssocID="{DD498189-14FE-412F-8A50-C90DFDABFE43}" presName="conn2-1" presStyleLbl="parChTrans1D4" presStyleIdx="8" presStyleCnt="25"/>
      <dgm:spPr/>
    </dgm:pt>
    <dgm:pt modelId="{1DD43DBE-8E5A-4B2F-87DF-DE71B6058F59}" type="pres">
      <dgm:prSet presAssocID="{DD498189-14FE-412F-8A50-C90DFDABFE43}" presName="connTx" presStyleLbl="parChTrans1D4" presStyleIdx="8" presStyleCnt="25"/>
      <dgm:spPr/>
    </dgm:pt>
    <dgm:pt modelId="{625EF906-99D8-4B66-8972-92C195F43F99}" type="pres">
      <dgm:prSet presAssocID="{F8A83A77-F37C-4B25-869F-544FEA945FF3}" presName="root2" presStyleCnt="0"/>
      <dgm:spPr/>
    </dgm:pt>
    <dgm:pt modelId="{75C3ECB2-D843-400D-942E-D1EE7EDAAE1F}" type="pres">
      <dgm:prSet presAssocID="{F8A83A77-F37C-4B25-869F-544FEA945FF3}" presName="LevelTwoTextNode" presStyleLbl="node4" presStyleIdx="8" presStyleCnt="25" custScaleX="41273" custLinFactNeighborX="80453" custLinFactNeighborY="12862">
        <dgm:presLayoutVars>
          <dgm:chPref val="3"/>
        </dgm:presLayoutVars>
      </dgm:prSet>
      <dgm:spPr/>
    </dgm:pt>
    <dgm:pt modelId="{0BD17373-1B47-46E8-86CC-A955F16CD4C0}" type="pres">
      <dgm:prSet presAssocID="{F8A83A77-F37C-4B25-869F-544FEA945FF3}" presName="level3hierChild" presStyleCnt="0"/>
      <dgm:spPr/>
    </dgm:pt>
    <dgm:pt modelId="{7B937CF4-DAD6-4BFE-9A15-D270823C74DD}" type="pres">
      <dgm:prSet presAssocID="{410C23BC-07D0-4A2D-A3C1-ACFC02A50490}" presName="conn2-1" presStyleLbl="parChTrans1D3" presStyleIdx="5" presStyleCnt="12"/>
      <dgm:spPr/>
    </dgm:pt>
    <dgm:pt modelId="{899CB6D4-5E69-40CA-817E-09C8119083A4}" type="pres">
      <dgm:prSet presAssocID="{410C23BC-07D0-4A2D-A3C1-ACFC02A50490}" presName="connTx" presStyleLbl="parChTrans1D3" presStyleIdx="5" presStyleCnt="12"/>
      <dgm:spPr/>
    </dgm:pt>
    <dgm:pt modelId="{E7057E6B-FBD9-45CE-9234-D2BEDFD89914}" type="pres">
      <dgm:prSet presAssocID="{D4FCFB89-290D-4A43-B957-C7CDC4010B6F}" presName="root2" presStyleCnt="0"/>
      <dgm:spPr/>
    </dgm:pt>
    <dgm:pt modelId="{E2ECA88E-6364-4474-BDA7-2FA0511F9EEF}" type="pres">
      <dgm:prSet presAssocID="{D4FCFB89-290D-4A43-B957-C7CDC4010B6F}" presName="LevelTwoTextNode" presStyleLbl="node3" presStyleIdx="5" presStyleCnt="12" custLinFactNeighborX="-22964" custLinFactNeighborY="2727">
        <dgm:presLayoutVars>
          <dgm:chPref val="3"/>
        </dgm:presLayoutVars>
      </dgm:prSet>
      <dgm:spPr/>
    </dgm:pt>
    <dgm:pt modelId="{7EB9537A-5576-4854-BFE9-12DDC4F32C48}" type="pres">
      <dgm:prSet presAssocID="{D4FCFB89-290D-4A43-B957-C7CDC4010B6F}" presName="level3hierChild" presStyleCnt="0"/>
      <dgm:spPr/>
    </dgm:pt>
    <dgm:pt modelId="{85803838-EBF8-4CDA-9D12-B8DFEBEB76E5}" type="pres">
      <dgm:prSet presAssocID="{7DECA9D3-249A-40F0-A1D3-C8D276F6A68B}" presName="conn2-1" presStyleLbl="parChTrans1D4" presStyleIdx="9" presStyleCnt="25"/>
      <dgm:spPr/>
    </dgm:pt>
    <dgm:pt modelId="{AE837EB3-1C39-4394-85F0-EF099836EF23}" type="pres">
      <dgm:prSet presAssocID="{7DECA9D3-249A-40F0-A1D3-C8D276F6A68B}" presName="connTx" presStyleLbl="parChTrans1D4" presStyleIdx="9" presStyleCnt="25"/>
      <dgm:spPr/>
    </dgm:pt>
    <dgm:pt modelId="{50A4FD3A-AD35-457C-B645-8CB288C2274D}" type="pres">
      <dgm:prSet presAssocID="{F1EF110E-75D0-425A-B477-FF9B3467FF38}" presName="root2" presStyleCnt="0"/>
      <dgm:spPr/>
    </dgm:pt>
    <dgm:pt modelId="{1B2E47E2-3018-4CCF-AEF5-0CF748DE9FFE}" type="pres">
      <dgm:prSet presAssocID="{F1EF110E-75D0-425A-B477-FF9B3467FF38}" presName="LevelTwoTextNode" presStyleLbl="node4" presStyleIdx="9" presStyleCnt="25" custScaleX="41273" custLinFactNeighborX="-19650" custLinFactNeighborY="7139">
        <dgm:presLayoutVars>
          <dgm:chPref val="3"/>
        </dgm:presLayoutVars>
      </dgm:prSet>
      <dgm:spPr/>
    </dgm:pt>
    <dgm:pt modelId="{545CE631-0A00-46E6-89C4-4DD4A864DB61}" type="pres">
      <dgm:prSet presAssocID="{F1EF110E-75D0-425A-B477-FF9B3467FF38}" presName="level3hierChild" presStyleCnt="0"/>
      <dgm:spPr/>
    </dgm:pt>
    <dgm:pt modelId="{97D99FD1-8842-4C9A-851C-20A1A9EACCCA}" type="pres">
      <dgm:prSet presAssocID="{24E9822F-1F3F-4282-B5E9-8B88376FDA89}" presName="conn2-1" presStyleLbl="parChTrans1D2" presStyleIdx="4" presStyleCnt="6"/>
      <dgm:spPr/>
    </dgm:pt>
    <dgm:pt modelId="{3B905C71-4CF9-4CDE-9EFD-A6A7AD174184}" type="pres">
      <dgm:prSet presAssocID="{24E9822F-1F3F-4282-B5E9-8B88376FDA89}" presName="connTx" presStyleLbl="parChTrans1D2" presStyleIdx="4" presStyleCnt="6"/>
      <dgm:spPr/>
    </dgm:pt>
    <dgm:pt modelId="{FB34D84C-1926-4B5A-88E4-C5C222761198}" type="pres">
      <dgm:prSet presAssocID="{F889B0F4-0C22-4CBE-B312-0848DF50CA5C}" presName="root2" presStyleCnt="0"/>
      <dgm:spPr/>
    </dgm:pt>
    <dgm:pt modelId="{C75D79B8-67BF-4904-8914-E0A23181BFAE}" type="pres">
      <dgm:prSet presAssocID="{F889B0F4-0C22-4CBE-B312-0848DF50CA5C}" presName="LevelTwoTextNode" presStyleLbl="node2" presStyleIdx="4" presStyleCnt="6">
        <dgm:presLayoutVars>
          <dgm:chPref val="3"/>
        </dgm:presLayoutVars>
      </dgm:prSet>
      <dgm:spPr/>
    </dgm:pt>
    <dgm:pt modelId="{64167AA0-7563-4326-91A6-CD2C11D8A06F}" type="pres">
      <dgm:prSet presAssocID="{F889B0F4-0C22-4CBE-B312-0848DF50CA5C}" presName="level3hierChild" presStyleCnt="0"/>
      <dgm:spPr/>
    </dgm:pt>
    <dgm:pt modelId="{222D2530-B665-40DB-9BB3-02900C494895}" type="pres">
      <dgm:prSet presAssocID="{9441FF3F-C394-43E3-95A0-0014CEE55C19}" presName="conn2-1" presStyleLbl="parChTrans1D3" presStyleIdx="6" presStyleCnt="12"/>
      <dgm:spPr/>
    </dgm:pt>
    <dgm:pt modelId="{A05FB9DB-8755-4ADD-899D-EC2C202507CC}" type="pres">
      <dgm:prSet presAssocID="{9441FF3F-C394-43E3-95A0-0014CEE55C19}" presName="connTx" presStyleLbl="parChTrans1D3" presStyleIdx="6" presStyleCnt="12"/>
      <dgm:spPr/>
    </dgm:pt>
    <dgm:pt modelId="{CF008CA8-7648-4B52-8E33-5FF0C804B9D2}" type="pres">
      <dgm:prSet presAssocID="{9AA1DB2F-0533-4B49-8CAC-C30F66AA04CA}" presName="root2" presStyleCnt="0"/>
      <dgm:spPr/>
    </dgm:pt>
    <dgm:pt modelId="{D1000099-80EF-41CE-8A76-0B63EE9981B4}" type="pres">
      <dgm:prSet presAssocID="{9AA1DB2F-0533-4B49-8CAC-C30F66AA04CA}" presName="LevelTwoTextNode" presStyleLbl="node3" presStyleIdx="6" presStyleCnt="12" custLinFactNeighborX="-20374" custLinFactNeighborY="3679">
        <dgm:presLayoutVars>
          <dgm:chPref val="3"/>
        </dgm:presLayoutVars>
      </dgm:prSet>
      <dgm:spPr/>
    </dgm:pt>
    <dgm:pt modelId="{7BAF3D12-07DB-434E-972F-D216C050757B}" type="pres">
      <dgm:prSet presAssocID="{9AA1DB2F-0533-4B49-8CAC-C30F66AA04CA}" presName="level3hierChild" presStyleCnt="0"/>
      <dgm:spPr/>
    </dgm:pt>
    <dgm:pt modelId="{04450041-B7D3-48FF-9632-EE0BEC8E3FF0}" type="pres">
      <dgm:prSet presAssocID="{A54D0C3F-8E69-42EE-A95D-02D0773C0514}" presName="conn2-1" presStyleLbl="parChTrans1D4" presStyleIdx="10" presStyleCnt="25"/>
      <dgm:spPr/>
    </dgm:pt>
    <dgm:pt modelId="{B524C45B-F0A8-48BC-8FFD-AAEA2E66D573}" type="pres">
      <dgm:prSet presAssocID="{A54D0C3F-8E69-42EE-A95D-02D0773C0514}" presName="connTx" presStyleLbl="parChTrans1D4" presStyleIdx="10" presStyleCnt="25"/>
      <dgm:spPr/>
    </dgm:pt>
    <dgm:pt modelId="{47511E49-0D6B-42F0-B0D2-9F01C210A603}" type="pres">
      <dgm:prSet presAssocID="{09ED97BB-15E8-4ADE-8227-FF57AF9EC1DE}" presName="root2" presStyleCnt="0"/>
      <dgm:spPr/>
    </dgm:pt>
    <dgm:pt modelId="{A7BC0936-1B88-4FA1-A457-B06B9E58522A}" type="pres">
      <dgm:prSet presAssocID="{09ED97BB-15E8-4ADE-8227-FF57AF9EC1DE}" presName="LevelTwoTextNode" presStyleLbl="node4" presStyleIdx="10" presStyleCnt="25" custScaleX="41273" custLinFactNeighborX="33992" custLinFactNeighborY="1715">
        <dgm:presLayoutVars>
          <dgm:chPref val="3"/>
        </dgm:presLayoutVars>
      </dgm:prSet>
      <dgm:spPr/>
    </dgm:pt>
    <dgm:pt modelId="{1D429EC9-1044-46A6-A339-3E0E28F07577}" type="pres">
      <dgm:prSet presAssocID="{09ED97BB-15E8-4ADE-8227-FF57AF9EC1DE}" presName="level3hierChild" presStyleCnt="0"/>
      <dgm:spPr/>
    </dgm:pt>
    <dgm:pt modelId="{B1EF910B-379E-413C-A5B5-C36FA0AC6E5F}" type="pres">
      <dgm:prSet presAssocID="{647F5F73-536A-4684-9216-43CB240BE3FC}" presName="conn2-1" presStyleLbl="parChTrans1D4" presStyleIdx="11" presStyleCnt="25"/>
      <dgm:spPr/>
    </dgm:pt>
    <dgm:pt modelId="{24720630-9229-40B1-B484-FEB3FD5DC432}" type="pres">
      <dgm:prSet presAssocID="{647F5F73-536A-4684-9216-43CB240BE3FC}" presName="connTx" presStyleLbl="parChTrans1D4" presStyleIdx="11" presStyleCnt="25"/>
      <dgm:spPr/>
    </dgm:pt>
    <dgm:pt modelId="{C551218B-E8B1-48C2-B2E5-386917C94DB5}" type="pres">
      <dgm:prSet presAssocID="{D6D2C37F-1937-4653-9335-48490165B0AC}" presName="root2" presStyleCnt="0"/>
      <dgm:spPr/>
    </dgm:pt>
    <dgm:pt modelId="{07B373DA-1686-422F-AF96-E349FDC1C631}" type="pres">
      <dgm:prSet presAssocID="{D6D2C37F-1937-4653-9335-48490165B0AC}" presName="LevelTwoTextNode" presStyleLbl="node4" presStyleIdx="11" presStyleCnt="25" custScaleX="41273" custLinFactNeighborX="-821" custLinFactNeighborY="4732">
        <dgm:presLayoutVars>
          <dgm:chPref val="3"/>
        </dgm:presLayoutVars>
      </dgm:prSet>
      <dgm:spPr/>
    </dgm:pt>
    <dgm:pt modelId="{FC9739AE-D4BC-4AEF-86B5-B1DD7C0AD8EB}" type="pres">
      <dgm:prSet presAssocID="{D6D2C37F-1937-4653-9335-48490165B0AC}" presName="level3hierChild" presStyleCnt="0"/>
      <dgm:spPr/>
    </dgm:pt>
    <dgm:pt modelId="{07B7FC34-2DC2-40E7-AD2E-86E8B2D68445}" type="pres">
      <dgm:prSet presAssocID="{9E45A069-5AE3-44F3-8B09-4C1BB2FDB6A5}" presName="conn2-1" presStyleLbl="parChTrans1D4" presStyleIdx="12" presStyleCnt="25"/>
      <dgm:spPr/>
    </dgm:pt>
    <dgm:pt modelId="{A235126A-BAC7-405F-8409-7A22F268C839}" type="pres">
      <dgm:prSet presAssocID="{9E45A069-5AE3-44F3-8B09-4C1BB2FDB6A5}" presName="connTx" presStyleLbl="parChTrans1D4" presStyleIdx="12" presStyleCnt="25"/>
      <dgm:spPr/>
    </dgm:pt>
    <dgm:pt modelId="{F6ABCA3D-CD8B-4C89-ACD8-5EC7BE2CBE9D}" type="pres">
      <dgm:prSet presAssocID="{0972C437-9998-4C73-9E29-70256D04B78F}" presName="root2" presStyleCnt="0"/>
      <dgm:spPr/>
    </dgm:pt>
    <dgm:pt modelId="{B9E98BAA-0410-4F22-A434-79790E13E95F}" type="pres">
      <dgm:prSet presAssocID="{0972C437-9998-4C73-9E29-70256D04B78F}" presName="LevelTwoTextNode" presStyleLbl="node4" presStyleIdx="12" presStyleCnt="25" custScaleX="41273" custLinFactNeighborX="-29874" custLinFactNeighborY="5162">
        <dgm:presLayoutVars>
          <dgm:chPref val="3"/>
        </dgm:presLayoutVars>
      </dgm:prSet>
      <dgm:spPr/>
    </dgm:pt>
    <dgm:pt modelId="{04C59592-67AD-4127-ABFE-9A871F910B07}" type="pres">
      <dgm:prSet presAssocID="{0972C437-9998-4C73-9E29-70256D04B78F}" presName="level3hierChild" presStyleCnt="0"/>
      <dgm:spPr/>
    </dgm:pt>
    <dgm:pt modelId="{4A67A7D1-0BA6-4E0A-95D7-B8362CE3886C}" type="pres">
      <dgm:prSet presAssocID="{97C88FEC-21A2-4F26-B55E-5B4F7A039314}" presName="conn2-1" presStyleLbl="parChTrans1D3" presStyleIdx="7" presStyleCnt="12"/>
      <dgm:spPr/>
    </dgm:pt>
    <dgm:pt modelId="{51277F31-4C38-4DA7-B66D-F6CE89F0EB16}" type="pres">
      <dgm:prSet presAssocID="{97C88FEC-21A2-4F26-B55E-5B4F7A039314}" presName="connTx" presStyleLbl="parChTrans1D3" presStyleIdx="7" presStyleCnt="12"/>
      <dgm:spPr/>
    </dgm:pt>
    <dgm:pt modelId="{9C9E2FFB-5E7F-48C0-8B46-4A6DB6F70A0F}" type="pres">
      <dgm:prSet presAssocID="{05B8CF1E-D06F-49FD-A2C2-AA83D2BE6CFF}" presName="root2" presStyleCnt="0"/>
      <dgm:spPr/>
    </dgm:pt>
    <dgm:pt modelId="{C588A49C-4EF0-4976-97DD-E4785518A04A}" type="pres">
      <dgm:prSet presAssocID="{05B8CF1E-D06F-49FD-A2C2-AA83D2BE6CFF}" presName="LevelTwoTextNode" presStyleLbl="node3" presStyleIdx="7" presStyleCnt="12" custLinFactNeighborX="-20374" custLinFactNeighborY="3679">
        <dgm:presLayoutVars>
          <dgm:chPref val="3"/>
        </dgm:presLayoutVars>
      </dgm:prSet>
      <dgm:spPr/>
    </dgm:pt>
    <dgm:pt modelId="{437D2A78-E131-4BAD-9FFB-18CD0D2AC8BF}" type="pres">
      <dgm:prSet presAssocID="{05B8CF1E-D06F-49FD-A2C2-AA83D2BE6CFF}" presName="level3hierChild" presStyleCnt="0"/>
      <dgm:spPr/>
    </dgm:pt>
    <dgm:pt modelId="{0E4DFCC1-509D-431B-BC08-D474B401DD0D}" type="pres">
      <dgm:prSet presAssocID="{7F66D502-5C83-4C8C-B64C-D3846C1D8212}" presName="conn2-1" presStyleLbl="parChTrans1D4" presStyleIdx="13" presStyleCnt="25"/>
      <dgm:spPr/>
    </dgm:pt>
    <dgm:pt modelId="{9F5C7D54-7DE4-4C1E-8D56-B88BA596B449}" type="pres">
      <dgm:prSet presAssocID="{7F66D502-5C83-4C8C-B64C-D3846C1D8212}" presName="connTx" presStyleLbl="parChTrans1D4" presStyleIdx="13" presStyleCnt="25"/>
      <dgm:spPr/>
    </dgm:pt>
    <dgm:pt modelId="{6D6A5D83-E362-476C-A405-9143625448A7}" type="pres">
      <dgm:prSet presAssocID="{10F97C39-ABDA-4B92-9B33-64393CCDD9DC}" presName="root2" presStyleCnt="0"/>
      <dgm:spPr/>
    </dgm:pt>
    <dgm:pt modelId="{913AAEF0-3D05-4BEE-B8A3-6B0402B2B440}" type="pres">
      <dgm:prSet presAssocID="{10F97C39-ABDA-4B92-9B33-64393CCDD9DC}" presName="LevelTwoTextNode" presStyleLbl="node4" presStyleIdx="13" presStyleCnt="25" custScaleX="41273" custLinFactX="35552" custLinFactNeighborX="100000" custLinFactNeighborY="10432">
        <dgm:presLayoutVars>
          <dgm:chPref val="3"/>
        </dgm:presLayoutVars>
      </dgm:prSet>
      <dgm:spPr/>
    </dgm:pt>
    <dgm:pt modelId="{A53EBA98-A1E6-4AE6-8B3C-513383E0AA02}" type="pres">
      <dgm:prSet presAssocID="{10F97C39-ABDA-4B92-9B33-64393CCDD9DC}" presName="level3hierChild" presStyleCnt="0"/>
      <dgm:spPr/>
    </dgm:pt>
    <dgm:pt modelId="{FD85B2EB-CA5C-49B5-A4F5-A79570E236A0}" type="pres">
      <dgm:prSet presAssocID="{5EB0A702-8A42-438F-8744-AA30D8E404FB}" presName="conn2-1" presStyleLbl="parChTrans1D4" presStyleIdx="14" presStyleCnt="25"/>
      <dgm:spPr/>
    </dgm:pt>
    <dgm:pt modelId="{E5EC65E0-B24A-4EDE-AAF7-60F7658B80A0}" type="pres">
      <dgm:prSet presAssocID="{5EB0A702-8A42-438F-8744-AA30D8E404FB}" presName="connTx" presStyleLbl="parChTrans1D4" presStyleIdx="14" presStyleCnt="25"/>
      <dgm:spPr/>
    </dgm:pt>
    <dgm:pt modelId="{6033CFD5-7D77-4354-900F-80B84CA3FFD5}" type="pres">
      <dgm:prSet presAssocID="{1AF2F436-2F1C-4616-BC55-193BC169415B}" presName="root2" presStyleCnt="0"/>
      <dgm:spPr/>
    </dgm:pt>
    <dgm:pt modelId="{9936F59D-9A3A-4241-BC4D-66D3C8E1B271}" type="pres">
      <dgm:prSet presAssocID="{1AF2F436-2F1C-4616-BC55-193BC169415B}" presName="LevelTwoTextNode" presStyleLbl="node4" presStyleIdx="14" presStyleCnt="25" custScaleX="41273" custLinFactX="3619" custLinFactNeighborX="100000" custLinFactNeighborY="13546">
        <dgm:presLayoutVars>
          <dgm:chPref val="3"/>
        </dgm:presLayoutVars>
      </dgm:prSet>
      <dgm:spPr/>
    </dgm:pt>
    <dgm:pt modelId="{009199CB-F01E-427F-9CC6-9079BF5CD1D4}" type="pres">
      <dgm:prSet presAssocID="{1AF2F436-2F1C-4616-BC55-193BC169415B}" presName="level3hierChild" presStyleCnt="0"/>
      <dgm:spPr/>
    </dgm:pt>
    <dgm:pt modelId="{32076BE0-816C-41CC-97CA-0AF3444842D2}" type="pres">
      <dgm:prSet presAssocID="{2653AE50-CC7B-4B3A-809E-D7B2A071A9F3}" presName="conn2-1" presStyleLbl="parChTrans1D3" presStyleIdx="8" presStyleCnt="12"/>
      <dgm:spPr/>
    </dgm:pt>
    <dgm:pt modelId="{5A479284-8E8E-4D11-BA08-AEC20A487A0A}" type="pres">
      <dgm:prSet presAssocID="{2653AE50-CC7B-4B3A-809E-D7B2A071A9F3}" presName="connTx" presStyleLbl="parChTrans1D3" presStyleIdx="8" presStyleCnt="12"/>
      <dgm:spPr/>
    </dgm:pt>
    <dgm:pt modelId="{336D9AE2-8C52-4C13-A9FC-F41876378AF3}" type="pres">
      <dgm:prSet presAssocID="{C9704DBF-4A83-410A-9FCE-C914B2284B82}" presName="root2" presStyleCnt="0"/>
      <dgm:spPr/>
    </dgm:pt>
    <dgm:pt modelId="{9F56D6E5-D9CF-4398-ABAB-95120F1C16B5}" type="pres">
      <dgm:prSet presAssocID="{C9704DBF-4A83-410A-9FCE-C914B2284B82}" presName="LevelTwoTextNode" presStyleLbl="node3" presStyleIdx="8" presStyleCnt="12" custLinFactNeighborX="-20374" custLinFactNeighborY="3679">
        <dgm:presLayoutVars>
          <dgm:chPref val="3"/>
        </dgm:presLayoutVars>
      </dgm:prSet>
      <dgm:spPr/>
    </dgm:pt>
    <dgm:pt modelId="{89D9FB85-F528-4F3E-8319-347B980C39B2}" type="pres">
      <dgm:prSet presAssocID="{C9704DBF-4A83-410A-9FCE-C914B2284B82}" presName="level3hierChild" presStyleCnt="0"/>
      <dgm:spPr/>
    </dgm:pt>
    <dgm:pt modelId="{29B12E1C-40C3-457B-8A52-CF99C4A75B19}" type="pres">
      <dgm:prSet presAssocID="{62D8A673-0EDA-4907-9D43-C778702F1991}" presName="conn2-1" presStyleLbl="parChTrans1D4" presStyleIdx="15" presStyleCnt="25"/>
      <dgm:spPr/>
    </dgm:pt>
    <dgm:pt modelId="{0D02F4E0-BCF7-464C-AEFD-0DF355DE45D6}" type="pres">
      <dgm:prSet presAssocID="{62D8A673-0EDA-4907-9D43-C778702F1991}" presName="connTx" presStyleLbl="parChTrans1D4" presStyleIdx="15" presStyleCnt="25"/>
      <dgm:spPr/>
    </dgm:pt>
    <dgm:pt modelId="{A9BA6DFD-D4C5-4CD1-A5E6-BD420D8B1A6C}" type="pres">
      <dgm:prSet presAssocID="{5B4F283A-C9ED-409E-A4C5-D614C4C06FEC}" presName="root2" presStyleCnt="0"/>
      <dgm:spPr/>
    </dgm:pt>
    <dgm:pt modelId="{3256BFE9-2416-4D94-827A-864C484A1894}" type="pres">
      <dgm:prSet presAssocID="{5B4F283A-C9ED-409E-A4C5-D614C4C06FEC}" presName="LevelTwoTextNode" presStyleLbl="node4" presStyleIdx="15" presStyleCnt="25" custScaleX="41273" custLinFactNeighborX="80453" custLinFactNeighborY="2742">
        <dgm:presLayoutVars>
          <dgm:chPref val="3"/>
        </dgm:presLayoutVars>
      </dgm:prSet>
      <dgm:spPr/>
    </dgm:pt>
    <dgm:pt modelId="{AF319530-5E97-4D26-88C5-E4927F6C2A5E}" type="pres">
      <dgm:prSet presAssocID="{5B4F283A-C9ED-409E-A4C5-D614C4C06FEC}" presName="level3hierChild" presStyleCnt="0"/>
      <dgm:spPr/>
    </dgm:pt>
    <dgm:pt modelId="{BA3D464E-289D-4B82-8828-1DA7E4C84B31}" type="pres">
      <dgm:prSet presAssocID="{D05DE39D-B67F-4503-847D-0DC1876BC0DC}" presName="conn2-1" presStyleLbl="parChTrans1D2" presStyleIdx="5" presStyleCnt="6"/>
      <dgm:spPr/>
    </dgm:pt>
    <dgm:pt modelId="{676F2599-EF12-4491-94DC-7009410FBF3E}" type="pres">
      <dgm:prSet presAssocID="{D05DE39D-B67F-4503-847D-0DC1876BC0DC}" presName="connTx" presStyleLbl="parChTrans1D2" presStyleIdx="5" presStyleCnt="6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5" presStyleCnt="6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64C84B2F-2927-4C00-9823-42019BAD511B}" type="pres">
      <dgm:prSet presAssocID="{D2515A8C-57EC-4D2C-B6D4-2448E542231B}" presName="conn2-1" presStyleLbl="parChTrans1D3" presStyleIdx="9" presStyleCnt="12"/>
      <dgm:spPr/>
    </dgm:pt>
    <dgm:pt modelId="{824D8C86-A44F-48DD-80BD-324608267796}" type="pres">
      <dgm:prSet presAssocID="{D2515A8C-57EC-4D2C-B6D4-2448E542231B}" presName="connTx" presStyleLbl="parChTrans1D3" presStyleIdx="9" presStyleCnt="12"/>
      <dgm:spPr/>
    </dgm:pt>
    <dgm:pt modelId="{D3B6F9FD-6661-426A-80D4-994725BA1F0C}" type="pres">
      <dgm:prSet presAssocID="{1FECF7E7-390A-4014-97CD-B0B6CD7B845B}" presName="root2" presStyleCnt="0"/>
      <dgm:spPr/>
    </dgm:pt>
    <dgm:pt modelId="{8D49E0EA-8314-4428-AA3A-4CCB1ED6ED3C}" type="pres">
      <dgm:prSet presAssocID="{1FECF7E7-390A-4014-97CD-B0B6CD7B845B}" presName="LevelTwoTextNode" presStyleLbl="node3" presStyleIdx="9" presStyleCnt="12" custLinFactNeighborX="-22964" custLinFactNeighborY="2727">
        <dgm:presLayoutVars>
          <dgm:chPref val="3"/>
        </dgm:presLayoutVars>
      </dgm:prSet>
      <dgm:spPr/>
    </dgm:pt>
    <dgm:pt modelId="{E02D9794-9E87-49BF-A0FB-361A0EF48A9F}" type="pres">
      <dgm:prSet presAssocID="{1FECF7E7-390A-4014-97CD-B0B6CD7B845B}" presName="level3hierChild" presStyleCnt="0"/>
      <dgm:spPr/>
    </dgm:pt>
    <dgm:pt modelId="{121E8C89-C8B1-4EC0-A5F6-A12D9F8CE11A}" type="pres">
      <dgm:prSet presAssocID="{6D7572A8-F39B-4483-8518-338F3ECE7AC3}" presName="conn2-1" presStyleLbl="parChTrans1D4" presStyleIdx="16" presStyleCnt="25"/>
      <dgm:spPr/>
    </dgm:pt>
    <dgm:pt modelId="{52A40954-1EF5-4301-BB0D-4A14AB1CC04D}" type="pres">
      <dgm:prSet presAssocID="{6D7572A8-F39B-4483-8518-338F3ECE7AC3}" presName="connTx" presStyleLbl="parChTrans1D4" presStyleIdx="16" presStyleCnt="25"/>
      <dgm:spPr/>
    </dgm:pt>
    <dgm:pt modelId="{99CABB6E-FFAD-40AD-9533-BA0DD9762FCA}" type="pres">
      <dgm:prSet presAssocID="{26869DE0-4993-44E7-9D22-56032583FD6F}" presName="root2" presStyleCnt="0"/>
      <dgm:spPr/>
    </dgm:pt>
    <dgm:pt modelId="{A8A89C30-B007-4C88-AFB7-6A8BFD16B2E2}" type="pres">
      <dgm:prSet presAssocID="{26869DE0-4993-44E7-9D22-56032583FD6F}" presName="LevelTwoTextNode" presStyleLbl="node4" presStyleIdx="16" presStyleCnt="25" custScaleX="41273" custLinFactNeighborX="-19650" custLinFactNeighborY="7139">
        <dgm:presLayoutVars>
          <dgm:chPref val="3"/>
        </dgm:presLayoutVars>
      </dgm:prSet>
      <dgm:spPr/>
    </dgm:pt>
    <dgm:pt modelId="{0E528A58-A1EE-4AE0-A998-3CB89EB7162A}" type="pres">
      <dgm:prSet presAssocID="{26869DE0-4993-44E7-9D22-56032583FD6F}" presName="level3hierChild" presStyleCnt="0"/>
      <dgm:spPr/>
    </dgm:pt>
    <dgm:pt modelId="{6947EAEF-FA10-46B2-BDDB-2A4DB80AF9E5}" type="pres">
      <dgm:prSet presAssocID="{3AF676AD-15F3-45F2-BED2-3A6F685BD7A4}" presName="conn2-1" presStyleLbl="parChTrans1D4" presStyleIdx="17" presStyleCnt="25"/>
      <dgm:spPr/>
    </dgm:pt>
    <dgm:pt modelId="{51019FD1-E3B3-4EFE-9A1A-D5FD90FD7DEB}" type="pres">
      <dgm:prSet presAssocID="{3AF676AD-15F3-45F2-BED2-3A6F685BD7A4}" presName="connTx" presStyleLbl="parChTrans1D4" presStyleIdx="17" presStyleCnt="25"/>
      <dgm:spPr/>
    </dgm:pt>
    <dgm:pt modelId="{71FA15BD-90BF-4345-8438-6B484C1F8D7C}" type="pres">
      <dgm:prSet presAssocID="{1825F196-B78B-4006-9F57-5A3FD841401A}" presName="root2" presStyleCnt="0"/>
      <dgm:spPr/>
    </dgm:pt>
    <dgm:pt modelId="{84B8FAB6-4591-4EDA-9884-4AFC9C368A02}" type="pres">
      <dgm:prSet presAssocID="{1825F196-B78B-4006-9F57-5A3FD841401A}" presName="LevelTwoTextNode" presStyleLbl="node4" presStyleIdx="17" presStyleCnt="25" custScaleX="41273" custLinFactNeighborX="2060" custLinFactNeighborY="11092">
        <dgm:presLayoutVars>
          <dgm:chPref val="3"/>
        </dgm:presLayoutVars>
      </dgm:prSet>
      <dgm:spPr/>
    </dgm:pt>
    <dgm:pt modelId="{AD8C2F8D-B6B6-4A53-AF01-932640EDB4BD}" type="pres">
      <dgm:prSet presAssocID="{1825F196-B78B-4006-9F57-5A3FD841401A}" presName="level3hierChild" presStyleCnt="0"/>
      <dgm:spPr/>
    </dgm:pt>
    <dgm:pt modelId="{E141F8B9-088F-4915-9836-C61B826C42B7}" type="pres">
      <dgm:prSet presAssocID="{BE9467E8-03E3-4F9E-B26B-78EAAE4F3016}" presName="conn2-1" presStyleLbl="parChTrans1D4" presStyleIdx="18" presStyleCnt="25"/>
      <dgm:spPr/>
    </dgm:pt>
    <dgm:pt modelId="{7BEA992C-BE52-4B09-8B66-37A36E74D9F5}" type="pres">
      <dgm:prSet presAssocID="{BE9467E8-03E3-4F9E-B26B-78EAAE4F3016}" presName="connTx" presStyleLbl="parChTrans1D4" presStyleIdx="18" presStyleCnt="25"/>
      <dgm:spPr/>
    </dgm:pt>
    <dgm:pt modelId="{E0D55220-5F3F-4150-A059-33F4488D1411}" type="pres">
      <dgm:prSet presAssocID="{D7EBE3BC-8889-425B-A3DD-342DEFECED29}" presName="root2" presStyleCnt="0"/>
      <dgm:spPr/>
    </dgm:pt>
    <dgm:pt modelId="{5CB9443D-2F21-499F-BC12-83916015CBFE}" type="pres">
      <dgm:prSet presAssocID="{D7EBE3BC-8889-425B-A3DD-342DEFECED29}" presName="LevelTwoTextNode" presStyleLbl="node4" presStyleIdx="18" presStyleCnt="25" custScaleX="41273" custLinFactNeighborX="-26993" custLinFactNeighborY="11522">
        <dgm:presLayoutVars>
          <dgm:chPref val="3"/>
        </dgm:presLayoutVars>
      </dgm:prSet>
      <dgm:spPr/>
    </dgm:pt>
    <dgm:pt modelId="{155098D9-9B3E-490C-A57B-4930C838FB78}" type="pres">
      <dgm:prSet presAssocID="{D7EBE3BC-8889-425B-A3DD-342DEFECED29}" presName="level3hierChild" presStyleCnt="0"/>
      <dgm:spPr/>
    </dgm:pt>
    <dgm:pt modelId="{1992A773-71AC-48DE-9E61-334660E08185}" type="pres">
      <dgm:prSet presAssocID="{EDC60B2B-C481-42B1-AC41-05B15EEAB800}" presName="conn2-1" presStyleLbl="parChTrans1D4" presStyleIdx="19" presStyleCnt="25"/>
      <dgm:spPr/>
    </dgm:pt>
    <dgm:pt modelId="{F3273473-4ED3-4000-9B24-ED9F19DFE6AE}" type="pres">
      <dgm:prSet presAssocID="{EDC60B2B-C481-42B1-AC41-05B15EEAB800}" presName="connTx" presStyleLbl="parChTrans1D4" presStyleIdx="19" presStyleCnt="25"/>
      <dgm:spPr/>
    </dgm:pt>
    <dgm:pt modelId="{F143085F-3EB9-48D0-9D7D-1DC2631FDECD}" type="pres">
      <dgm:prSet presAssocID="{59AD188C-AE9E-4DF1-8848-4BE369930B09}" presName="root2" presStyleCnt="0"/>
      <dgm:spPr/>
    </dgm:pt>
    <dgm:pt modelId="{134CBBD7-B608-43A7-B87A-AFBB4CFA5CB4}" type="pres">
      <dgm:prSet presAssocID="{59AD188C-AE9E-4DF1-8848-4BE369930B09}" presName="LevelTwoTextNode" presStyleLbl="node4" presStyleIdx="19" presStyleCnt="25" custScaleX="41273" custLinFactNeighborX="-58927" custLinFactNeighborY="9588">
        <dgm:presLayoutVars>
          <dgm:chPref val="3"/>
        </dgm:presLayoutVars>
      </dgm:prSet>
      <dgm:spPr/>
    </dgm:pt>
    <dgm:pt modelId="{89458B3B-A121-4F46-8D59-1D1CE61BE032}" type="pres">
      <dgm:prSet presAssocID="{59AD188C-AE9E-4DF1-8848-4BE369930B09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10" presStyleCnt="12"/>
      <dgm:spPr/>
    </dgm:pt>
    <dgm:pt modelId="{1C5286A2-C790-4B73-8883-F98C2E56373D}" type="pres">
      <dgm:prSet presAssocID="{2D60CAA9-34BA-4E7E-97B9-5CAF2A03ABF7}" presName="connTx" presStyleLbl="parChTrans1D3" presStyleIdx="10" presStyleCnt="12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10" presStyleCnt="12" custLinFactNeighborX="-22964" custLinFactNeighborY="2727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1844A11C-B933-44F4-9FB7-DE42E220EA55}" type="pres">
      <dgm:prSet presAssocID="{BEABFC80-80E7-4435-A0BA-8DB9EBB33AC4}" presName="conn2-1" presStyleLbl="parChTrans1D4" presStyleIdx="20" presStyleCnt="25"/>
      <dgm:spPr/>
    </dgm:pt>
    <dgm:pt modelId="{6EC44A97-8C80-4A87-BEC6-4E986D4F5A49}" type="pres">
      <dgm:prSet presAssocID="{BEABFC80-80E7-4435-A0BA-8DB9EBB33AC4}" presName="connTx" presStyleLbl="parChTrans1D4" presStyleIdx="20" presStyleCnt="25"/>
      <dgm:spPr/>
    </dgm:pt>
    <dgm:pt modelId="{66095F7B-11A1-4FCB-9B40-9677312CF002}" type="pres">
      <dgm:prSet presAssocID="{BFB813A5-535B-499F-B509-A6333B929595}" presName="root2" presStyleCnt="0"/>
      <dgm:spPr/>
    </dgm:pt>
    <dgm:pt modelId="{4B5C0914-7339-47CF-8C89-40F57AFC20E9}" type="pres">
      <dgm:prSet presAssocID="{BFB813A5-535B-499F-B509-A6333B929595}" presName="LevelTwoTextNode" presStyleLbl="node4" presStyleIdx="20" presStyleCnt="25" custScaleX="41273" custLinFactNeighborX="28233" custLinFactNeighborY="14347">
        <dgm:presLayoutVars>
          <dgm:chPref val="3"/>
        </dgm:presLayoutVars>
      </dgm:prSet>
      <dgm:spPr/>
    </dgm:pt>
    <dgm:pt modelId="{8A23A808-E499-48AD-92E0-548BFE98358A}" type="pres">
      <dgm:prSet presAssocID="{BFB813A5-535B-499F-B509-A6333B929595}" presName="level3hierChild" presStyleCnt="0"/>
      <dgm:spPr/>
    </dgm:pt>
    <dgm:pt modelId="{B3E7FF59-FE3A-4AEB-87F0-848C59E0FDFC}" type="pres">
      <dgm:prSet presAssocID="{EE12F2A7-1D3E-465D-A17D-1498D36AB371}" presName="conn2-1" presStyleLbl="parChTrans1D4" presStyleIdx="21" presStyleCnt="25"/>
      <dgm:spPr/>
    </dgm:pt>
    <dgm:pt modelId="{8A7A14F0-658D-4F65-9048-E000FEBBFD5E}" type="pres">
      <dgm:prSet presAssocID="{EE12F2A7-1D3E-465D-A17D-1498D36AB371}" presName="connTx" presStyleLbl="parChTrans1D4" presStyleIdx="21" presStyleCnt="25"/>
      <dgm:spPr/>
    </dgm:pt>
    <dgm:pt modelId="{00D49B68-1B94-4D98-B5CB-5B4A7E94B6C2}" type="pres">
      <dgm:prSet presAssocID="{DDD8076B-426C-49B9-BC16-4F540EFDDD2B}" presName="root2" presStyleCnt="0"/>
      <dgm:spPr/>
    </dgm:pt>
    <dgm:pt modelId="{D99BB133-3444-41DE-8640-AB8B71587ED5}" type="pres">
      <dgm:prSet presAssocID="{DDD8076B-426C-49B9-BC16-4F540EFDDD2B}" presName="LevelTwoTextNode" presStyleLbl="node4" presStyleIdx="21" presStyleCnt="25" custScaleX="41273" custLinFactNeighborX="-821" custLinFactNeighborY="13917">
        <dgm:presLayoutVars>
          <dgm:chPref val="3"/>
        </dgm:presLayoutVars>
      </dgm:prSet>
      <dgm:spPr/>
    </dgm:pt>
    <dgm:pt modelId="{DCB38AF7-8BF1-4698-A2CA-AD4FB2793A88}" type="pres">
      <dgm:prSet presAssocID="{DDD8076B-426C-49B9-BC16-4F540EFDDD2B}" presName="level3hierChild" presStyleCnt="0"/>
      <dgm:spPr/>
    </dgm:pt>
    <dgm:pt modelId="{7021A581-D176-4DF3-883C-77EFB747223A}" type="pres">
      <dgm:prSet presAssocID="{357E3D0F-0DA5-4218-828C-BA87A015F59B}" presName="conn2-1" presStyleLbl="parChTrans1D4" presStyleIdx="22" presStyleCnt="25"/>
      <dgm:spPr/>
    </dgm:pt>
    <dgm:pt modelId="{BE0C6693-FB2F-4A53-9A79-93F3452DA8FC}" type="pres">
      <dgm:prSet presAssocID="{357E3D0F-0DA5-4218-828C-BA87A015F59B}" presName="connTx" presStyleLbl="parChTrans1D4" presStyleIdx="22" presStyleCnt="25"/>
      <dgm:spPr/>
    </dgm:pt>
    <dgm:pt modelId="{14A71C7E-D418-4825-9E66-192AB505B4FD}" type="pres">
      <dgm:prSet presAssocID="{4F8549E6-F108-4C64-8D20-93F05684284D}" presName="root2" presStyleCnt="0"/>
      <dgm:spPr/>
    </dgm:pt>
    <dgm:pt modelId="{6AEC2C79-6330-4A1E-B4B5-8133F07520A2}" type="pres">
      <dgm:prSet presAssocID="{4F8549E6-F108-4C64-8D20-93F05684284D}" presName="LevelTwoTextNode" presStyleLbl="node4" presStyleIdx="22" presStyleCnt="25" custScaleX="41273" custLinFactNeighborX="-29874" custLinFactNeighborY="14347">
        <dgm:presLayoutVars>
          <dgm:chPref val="3"/>
        </dgm:presLayoutVars>
      </dgm:prSet>
      <dgm:spPr/>
    </dgm:pt>
    <dgm:pt modelId="{AA7A18D4-2053-42F7-A40B-3015A33DE9F8}" type="pres">
      <dgm:prSet presAssocID="{4F8549E6-F108-4C64-8D20-93F05684284D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11" presStyleCnt="12"/>
      <dgm:spPr/>
    </dgm:pt>
    <dgm:pt modelId="{B2701B3B-F1C5-499B-A8E4-9316C0D34AE8}" type="pres">
      <dgm:prSet presAssocID="{89BF19C2-4546-44EA-85B6-0E712F3610D7}" presName="connTx" presStyleLbl="parChTrans1D3" presStyleIdx="11" presStyleCnt="12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11" presStyleCnt="12" custLinFactNeighborX="-22964" custLinFactNeighborY="2727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  <dgm:pt modelId="{30868059-5D14-4C4D-967B-68FAF518815D}" type="pres">
      <dgm:prSet presAssocID="{C3560D9A-5A2B-4A37-AFFE-D119A02F9FE5}" presName="conn2-1" presStyleLbl="parChTrans1D4" presStyleIdx="23" presStyleCnt="25"/>
      <dgm:spPr/>
    </dgm:pt>
    <dgm:pt modelId="{37D3FD5A-861F-4DF5-86E5-CA2F85458B71}" type="pres">
      <dgm:prSet presAssocID="{C3560D9A-5A2B-4A37-AFFE-D119A02F9FE5}" presName="connTx" presStyleLbl="parChTrans1D4" presStyleIdx="23" presStyleCnt="25"/>
      <dgm:spPr/>
    </dgm:pt>
    <dgm:pt modelId="{B3FD596B-F7C1-4773-9F08-751FB491743B}" type="pres">
      <dgm:prSet presAssocID="{CCA93883-2624-418D-B504-3A385E99020E}" presName="root2" presStyleCnt="0"/>
      <dgm:spPr/>
    </dgm:pt>
    <dgm:pt modelId="{F048A148-7001-4500-9DDF-C2D7AD1D55F8}" type="pres">
      <dgm:prSet presAssocID="{CCA93883-2624-418D-B504-3A385E99020E}" presName="LevelTwoTextNode" presStyleLbl="node4" presStyleIdx="23" presStyleCnt="25" custScaleX="41273" custLinFactX="35552" custLinFactNeighborX="100000" custLinFactNeighborY="5872">
        <dgm:presLayoutVars>
          <dgm:chPref val="3"/>
        </dgm:presLayoutVars>
      </dgm:prSet>
      <dgm:spPr/>
    </dgm:pt>
    <dgm:pt modelId="{D26BA648-16B2-4EFE-AD5C-8ACDB36ACCDE}" type="pres">
      <dgm:prSet presAssocID="{CCA93883-2624-418D-B504-3A385E99020E}" presName="level3hierChild" presStyleCnt="0"/>
      <dgm:spPr/>
    </dgm:pt>
    <dgm:pt modelId="{DF33562B-7614-4343-A02B-D0BEC667704F}" type="pres">
      <dgm:prSet presAssocID="{77C09252-D9E8-4FE8-8C56-107666336682}" presName="conn2-1" presStyleLbl="parChTrans1D4" presStyleIdx="24" presStyleCnt="25"/>
      <dgm:spPr/>
    </dgm:pt>
    <dgm:pt modelId="{2DD22126-5D53-4940-BBC7-22B2DD42E240}" type="pres">
      <dgm:prSet presAssocID="{77C09252-D9E8-4FE8-8C56-107666336682}" presName="connTx" presStyleLbl="parChTrans1D4" presStyleIdx="24" presStyleCnt="25"/>
      <dgm:spPr/>
    </dgm:pt>
    <dgm:pt modelId="{C46E639D-144C-4AB8-B0AD-66931B3AA8EA}" type="pres">
      <dgm:prSet presAssocID="{320A9EDA-0820-4859-8B44-F9974DD8BD8B}" presName="root2" presStyleCnt="0"/>
      <dgm:spPr/>
    </dgm:pt>
    <dgm:pt modelId="{D44F4AB0-7D2A-413E-92D0-717D408E0869}" type="pres">
      <dgm:prSet presAssocID="{320A9EDA-0820-4859-8B44-F9974DD8BD8B}" presName="LevelTwoTextNode" presStyleLbl="node4" presStyleIdx="24" presStyleCnt="25" custScaleX="41273" custLinFactX="3619" custLinFactNeighborX="100000" custLinFactNeighborY="5872">
        <dgm:presLayoutVars>
          <dgm:chPref val="3"/>
        </dgm:presLayoutVars>
      </dgm:prSet>
      <dgm:spPr/>
    </dgm:pt>
    <dgm:pt modelId="{44F3C129-3B66-4509-8C0A-24D359404CDF}" type="pres">
      <dgm:prSet presAssocID="{320A9EDA-0820-4859-8B44-F9974DD8BD8B}" presName="level3hierChild" presStyleCnt="0"/>
      <dgm:spPr/>
    </dgm:pt>
  </dgm:ptLst>
  <dgm:cxnLst>
    <dgm:cxn modelId="{E96E3002-AC93-4AA2-BF8B-84B24D0FFCC1}" type="presOf" srcId="{59AD188C-AE9E-4DF1-8848-4BE369930B09}" destId="{134CBBD7-B608-43A7-B87A-AFBB4CFA5CB4}" srcOrd="0" destOrd="0" presId="urn:microsoft.com/office/officeart/2005/8/layout/hierarchy2"/>
    <dgm:cxn modelId="{BBFCBA02-B124-46DB-B272-3EE2D262D567}" type="presOf" srcId="{DD80245D-3661-47A7-87CA-A2906A5E579D}" destId="{3CC7D2F2-8F2F-4096-8B2C-08A1AEF50DCD}" srcOrd="0" destOrd="0" presId="urn:microsoft.com/office/officeart/2005/8/layout/hierarchy2"/>
    <dgm:cxn modelId="{C83CAA04-0CE9-401E-ADF0-5B195D391705}" type="presOf" srcId="{B36B425A-66FC-4154-81F5-26A9E74D54DD}" destId="{8C559F55-6A4D-4687-85DD-662AA2B9ECA4}" srcOrd="0" destOrd="0" presId="urn:microsoft.com/office/officeart/2005/8/layout/hierarchy2"/>
    <dgm:cxn modelId="{96B9B306-15D1-4C39-A5E2-91277BD9F8B1}" type="presOf" srcId="{7DECA9D3-249A-40F0-A1D3-C8D276F6A68B}" destId="{85803838-EBF8-4CDA-9D12-B8DFEBEB76E5}" srcOrd="0" destOrd="0" presId="urn:microsoft.com/office/officeart/2005/8/layout/hierarchy2"/>
    <dgm:cxn modelId="{D0F98907-D476-4A4C-9714-80336930DCE6}" type="presOf" srcId="{9441FF3F-C394-43E3-95A0-0014CEE55C19}" destId="{A05FB9DB-8755-4ADD-899D-EC2C202507CC}" srcOrd="1" destOrd="0" presId="urn:microsoft.com/office/officeart/2005/8/layout/hierarchy2"/>
    <dgm:cxn modelId="{01C38A07-122D-41EE-8CD7-F09449A2103F}" type="presOf" srcId="{679B3662-FDBC-41E7-A89E-7B28256CCCD3}" destId="{996918DF-FC70-4157-A568-56FFE69AEB33}" srcOrd="0" destOrd="0" presId="urn:microsoft.com/office/officeart/2005/8/layout/hierarchy2"/>
    <dgm:cxn modelId="{0F342208-A8AD-45E1-87E9-4137C97AAF34}" srcId="{DDD8076B-426C-49B9-BC16-4F540EFDDD2B}" destId="{4F8549E6-F108-4C64-8D20-93F05684284D}" srcOrd="0" destOrd="0" parTransId="{357E3D0F-0DA5-4218-828C-BA87A015F59B}" sibTransId="{211993A9-953D-4B9F-94EB-EC584DB27732}"/>
    <dgm:cxn modelId="{424E1A09-EF27-4C8A-BBC7-56A3F50FA4F2}" type="presOf" srcId="{EDC60B2B-C481-42B1-AC41-05B15EEAB800}" destId="{1992A773-71AC-48DE-9E61-334660E08185}" srcOrd="0" destOrd="0" presId="urn:microsoft.com/office/officeart/2005/8/layout/hierarchy2"/>
    <dgm:cxn modelId="{999F2409-5DEA-4824-9A61-4E37722F403A}" type="presOf" srcId="{3AF676AD-15F3-45F2-BED2-3A6F685BD7A4}" destId="{6947EAEF-FA10-46B2-BDDB-2A4DB80AF9E5}" srcOrd="0" destOrd="0" presId="urn:microsoft.com/office/officeart/2005/8/layout/hierarchy2"/>
    <dgm:cxn modelId="{2A8C7E09-CF4C-4CBE-9885-A3FB0EF24D08}" type="presOf" srcId="{5EB0A702-8A42-438F-8744-AA30D8E404FB}" destId="{E5EC65E0-B24A-4EDE-AAF7-60F7658B80A0}" srcOrd="1" destOrd="0" presId="urn:microsoft.com/office/officeart/2005/8/layout/hierarchy2"/>
    <dgm:cxn modelId="{879A7A0A-2142-4D3D-A40A-9CE21C98ECE7}" srcId="{9A202CAD-248C-4716-BDFF-697AB96517E2}" destId="{C70CA1AE-4A4F-4169-B946-9871CE3AF883}" srcOrd="0" destOrd="0" parTransId="{DD80245D-3661-47A7-87CA-A2906A5E579D}" sibTransId="{107C291D-DE6E-44F8-9432-7966E445D72A}"/>
    <dgm:cxn modelId="{9EB5390B-7C01-4979-BB01-B731187D4514}" type="presOf" srcId="{56684FA6-C151-4A62-89A2-60D00C382389}" destId="{574987DB-E2D3-4AC0-968E-070B2EE60C62}" srcOrd="0" destOrd="0" presId="urn:microsoft.com/office/officeart/2005/8/layout/hierarchy2"/>
    <dgm:cxn modelId="{A1C2BD0D-093C-41A2-97C0-2AC1A6E1AF7B}" type="presOf" srcId="{EE12F2A7-1D3E-465D-A17D-1498D36AB371}" destId="{B3E7FF59-FE3A-4AEB-87F0-848C59E0FDFC}" srcOrd="0" destOrd="0" presId="urn:microsoft.com/office/officeart/2005/8/layout/hierarchy2"/>
    <dgm:cxn modelId="{39198B0E-3A49-4F87-BF09-AE5892CA9E2E}" type="presOf" srcId="{9E45A069-5AE3-44F3-8B09-4C1BB2FDB6A5}" destId="{07B7FC34-2DC2-40E7-AD2E-86E8B2D68445}" srcOrd="0" destOrd="0" presId="urn:microsoft.com/office/officeart/2005/8/layout/hierarchy2"/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7FEFB913-6278-4608-8B62-4B3CFA572F8B}" srcId="{9AA1DB2F-0533-4B49-8CAC-C30F66AA04CA}" destId="{09ED97BB-15E8-4ADE-8227-FF57AF9EC1DE}" srcOrd="0" destOrd="0" parTransId="{A54D0C3F-8E69-42EE-A95D-02D0773C0514}" sibTransId="{A6BBD8B3-1850-4E5B-93AF-65F714B78234}"/>
    <dgm:cxn modelId="{8113B717-461C-42A7-AD0A-44332E52C772}" type="presOf" srcId="{BE9467E8-03E3-4F9E-B26B-78EAAE4F3016}" destId="{7BEA992C-BE52-4B09-8B66-37A36E74D9F5}" srcOrd="1" destOrd="0" presId="urn:microsoft.com/office/officeart/2005/8/layout/hierarchy2"/>
    <dgm:cxn modelId="{F745FB17-FCA1-48F5-B16E-FCDADA673BC4}" type="presOf" srcId="{F889B0F4-0C22-4CBE-B312-0848DF50CA5C}" destId="{C75D79B8-67BF-4904-8914-E0A23181BFAE}" srcOrd="0" destOrd="0" presId="urn:microsoft.com/office/officeart/2005/8/layout/hierarchy2"/>
    <dgm:cxn modelId="{6C83FE1A-35E4-43BB-86B5-6EFE5D7BF23E}" srcId="{E2BDAF4E-AB2A-43EF-B99E-8FC402C36E85}" destId="{D4FCFB89-290D-4A43-B957-C7CDC4010B6F}" srcOrd="2" destOrd="0" parTransId="{410C23BC-07D0-4A2D-A3C1-ACFC02A50490}" sibTransId="{753A0E8F-1023-476C-8E70-8A34A98BD067}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10CE3E1B-714A-4216-B7E4-3251BF8DDBFD}" type="presOf" srcId="{320A9EDA-0820-4859-8B44-F9974DD8BD8B}" destId="{D44F4AB0-7D2A-413E-92D0-717D408E0869}" srcOrd="0" destOrd="0" presId="urn:microsoft.com/office/officeart/2005/8/layout/hierarchy2"/>
    <dgm:cxn modelId="{75CD941B-71EE-4DD4-BC71-8B9BAD032EFB}" type="presOf" srcId="{77C09252-D9E8-4FE8-8C56-107666336682}" destId="{2DD22126-5D53-4940-BBC7-22B2DD42E240}" srcOrd="1" destOrd="0" presId="urn:microsoft.com/office/officeart/2005/8/layout/hierarchy2"/>
    <dgm:cxn modelId="{EDD54120-05A4-493F-B798-4B18100CD21D}" type="presOf" srcId="{10F97C39-ABDA-4B92-9B33-64393CCDD9DC}" destId="{913AAEF0-3D05-4BEE-B8A3-6B0402B2B440}" srcOrd="0" destOrd="0" presId="urn:microsoft.com/office/officeart/2005/8/layout/hierarchy2"/>
    <dgm:cxn modelId="{E36D1D23-8B5A-4DE5-975D-01597A5554AE}" srcId="{F889B0F4-0C22-4CBE-B312-0848DF50CA5C}" destId="{C9704DBF-4A83-410A-9FCE-C914B2284B82}" srcOrd="2" destOrd="0" parTransId="{2653AE50-CC7B-4B3A-809E-D7B2A071A9F3}" sibTransId="{2DD9FC81-19DC-495E-8F1C-F44CF5D539A7}"/>
    <dgm:cxn modelId="{5A603023-C66B-4575-9FF0-0CC4EB5A8299}" type="presOf" srcId="{76ADE617-1F4A-4A00-9093-CCA48BAFEDA7}" destId="{E1F73475-D636-4D7A-945B-80BB20244334}" srcOrd="1" destOrd="0" presId="urn:microsoft.com/office/officeart/2005/8/layout/hierarchy2"/>
    <dgm:cxn modelId="{584D9E24-1537-45B4-B2AB-547F2BA578CA}" srcId="{C9704DBF-4A83-410A-9FCE-C914B2284B82}" destId="{5B4F283A-C9ED-409E-A4C5-D614C4C06FEC}" srcOrd="0" destOrd="0" parTransId="{62D8A673-0EDA-4907-9D43-C778702F1991}" sibTransId="{8A96CA64-DCFD-4888-B388-7EDEAB529F7F}"/>
    <dgm:cxn modelId="{4D011227-8BE5-4661-9CF9-670372D32D61}" type="presOf" srcId="{647F5F73-536A-4684-9216-43CB240BE3FC}" destId="{24720630-9229-40B1-B484-FEB3FD5DC432}" srcOrd="1" destOrd="0" presId="urn:microsoft.com/office/officeart/2005/8/layout/hierarchy2"/>
    <dgm:cxn modelId="{332D1727-D365-4FEA-8CEA-0667E8D2B9D6}" type="presOf" srcId="{24E9822F-1F3F-4282-B5E9-8B88376FDA89}" destId="{97D99FD1-8842-4C9A-851C-20A1A9EACCCA}" srcOrd="0" destOrd="0" presId="urn:microsoft.com/office/officeart/2005/8/layout/hierarchy2"/>
    <dgm:cxn modelId="{19D17927-F310-4AC7-BE24-920B19A7B453}" type="presOf" srcId="{2653AE50-CC7B-4B3A-809E-D7B2A071A9F3}" destId="{32076BE0-816C-41CC-97CA-0AF3444842D2}" srcOrd="0" destOrd="0" presId="urn:microsoft.com/office/officeart/2005/8/layout/hierarchy2"/>
    <dgm:cxn modelId="{E41D8229-F6BF-4917-9844-11E6891BF80A}" type="presOf" srcId="{9E45A069-5AE3-44F3-8B09-4C1BB2FDB6A5}" destId="{A235126A-BAC7-405F-8409-7A22F268C839}" srcOrd="1" destOrd="0" presId="urn:microsoft.com/office/officeart/2005/8/layout/hierarchy2"/>
    <dgm:cxn modelId="{2195792A-08BE-40D1-A753-00C08954045B}" type="presOf" srcId="{D47912ED-E69A-4193-9129-1E0D4C183939}" destId="{9A633CD4-F8EB-47D3-8A19-0346A283C95E}" srcOrd="0" destOrd="0" presId="urn:microsoft.com/office/officeart/2005/8/layout/hierarchy2"/>
    <dgm:cxn modelId="{B450532B-0CA2-4684-AA44-17D06E0082FE}" type="presOf" srcId="{5EB0A702-8A42-438F-8744-AA30D8E404FB}" destId="{FD85B2EB-CA5C-49B5-A4F5-A79570E236A0}" srcOrd="0" destOrd="0" presId="urn:microsoft.com/office/officeart/2005/8/layout/hierarchy2"/>
    <dgm:cxn modelId="{BF09032C-B6BD-438A-8C47-EE0DB49509CF}" srcId="{05B8CF1E-D06F-49FD-A2C2-AA83D2BE6CFF}" destId="{10F97C39-ABDA-4B92-9B33-64393CCDD9DC}" srcOrd="0" destOrd="0" parTransId="{7F66D502-5C83-4C8C-B64C-D3846C1D8212}" sibTransId="{C0524EE8-AB45-4100-B50F-9D6FE852C02B}"/>
    <dgm:cxn modelId="{8475D12F-34BF-41D2-834B-2485BBD2361A}" type="presOf" srcId="{73102528-8853-4162-BB02-AC4C8E6CF670}" destId="{6D46E4D6-224D-463B-B7C2-CEB80F090A6D}" srcOrd="0" destOrd="0" presId="urn:microsoft.com/office/officeart/2005/8/layout/hierarchy2"/>
    <dgm:cxn modelId="{56914230-5432-4605-B0BF-6E583C151CB2}" srcId="{56684FA6-C151-4A62-89A2-60D00C382389}" destId="{5750667A-1C60-4C53-A62E-73F1BA69F7AB}" srcOrd="0" destOrd="0" parTransId="{73102528-8853-4162-BB02-AC4C8E6CF670}" sibTransId="{E736DF3E-90D3-4602-BA3F-269C9E903376}"/>
    <dgm:cxn modelId="{2375C430-8D75-48EB-AD7D-6264260790CE}" type="presOf" srcId="{BC39CBA7-CF80-4668-9A8C-9117F51B23E8}" destId="{07552DB2-1FFD-496E-85CD-F1AE7616364F}" srcOrd="0" destOrd="0" presId="urn:microsoft.com/office/officeart/2005/8/layout/hierarchy2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42EAA433-BC07-4F29-B92E-9E4FB48FF273}" type="presOf" srcId="{1AFDD5BE-3AE1-44B1-9B6A-C6F6BE01CD4E}" destId="{18E24EDF-9538-4BAE-9847-1610BDAC2757}" srcOrd="0" destOrd="0" presId="urn:microsoft.com/office/officeart/2005/8/layout/hierarchy2"/>
    <dgm:cxn modelId="{07350D34-01CF-482B-9DE0-35DAA95E6B77}" type="presOf" srcId="{A54D0C3F-8E69-42EE-A95D-02D0773C0514}" destId="{04450041-B7D3-48FF-9632-EE0BEC8E3FF0}" srcOrd="0" destOrd="0" presId="urn:microsoft.com/office/officeart/2005/8/layout/hierarchy2"/>
    <dgm:cxn modelId="{6BA1DB35-2BA9-45D7-AC40-BABAC4B23691}" type="presOf" srcId="{4F8549E6-F108-4C64-8D20-93F05684284D}" destId="{6AEC2C79-6330-4A1E-B4B5-8133F07520A2}" srcOrd="0" destOrd="0" presId="urn:microsoft.com/office/officeart/2005/8/layout/hierarchy2"/>
    <dgm:cxn modelId="{EE284C3A-73CF-42E4-9C9D-09E9884FAE3A}" type="presOf" srcId="{357E3D0F-0DA5-4218-828C-BA87A015F59B}" destId="{BE0C6693-FB2F-4A53-9A79-93F3452DA8FC}" srcOrd="1" destOrd="0" presId="urn:microsoft.com/office/officeart/2005/8/layout/hierarchy2"/>
    <dgm:cxn modelId="{FB19203B-2EEE-4BEB-8528-A09E89CBE3B0}" srcId="{3861423A-4DC9-489C-AE8C-34E9125D2046}" destId="{D774CED6-7ACB-487D-9DFF-79E1821C0DE8}" srcOrd="0" destOrd="0" parTransId="{8709E6E5-D142-4BFD-AECF-C87C3FEE0DC8}" sibTransId="{EE9D0971-59B0-4AB3-B66B-4D19EE1F934F}"/>
    <dgm:cxn modelId="{AEBD583B-67A0-4967-955B-3A5672685685}" srcId="{F889B0F4-0C22-4CBE-B312-0848DF50CA5C}" destId="{9AA1DB2F-0533-4B49-8CAC-C30F66AA04CA}" srcOrd="0" destOrd="0" parTransId="{9441FF3F-C394-43E3-95A0-0014CEE55C19}" sibTransId="{682D439E-A5A6-4FB8-B103-2F04CA7FE171}"/>
    <dgm:cxn modelId="{3B72433C-4803-4D72-B1DA-6C857FB0D7D6}" type="presOf" srcId="{1825F196-B78B-4006-9F57-5A3FD841401A}" destId="{84B8FAB6-4591-4EDA-9884-4AFC9C368A02}" srcOrd="0" destOrd="0" presId="urn:microsoft.com/office/officeart/2005/8/layout/hierarchy2"/>
    <dgm:cxn modelId="{D04D2240-FF7A-43CC-9468-820BFBA5261F}" srcId="{E2BDAF4E-AB2A-43EF-B99E-8FC402C36E85}" destId="{9A202CAD-248C-4716-BDFF-697AB96517E2}" srcOrd="0" destOrd="0" parTransId="{9AE9E0C5-20F1-450F-B588-C4451B72BE9F}" sibTransId="{2E20FF58-E1A8-4B7C-8F45-93ED5B9A0F00}"/>
    <dgm:cxn modelId="{27D9525C-FDD4-4F1E-935D-826A0753F245}" srcId="{09ED97BB-15E8-4ADE-8227-FF57AF9EC1DE}" destId="{D6D2C37F-1937-4653-9335-48490165B0AC}" srcOrd="0" destOrd="0" parTransId="{647F5F73-536A-4684-9216-43CB240BE3FC}" sibTransId="{1F5AFEAC-88EB-460A-B51D-4BBF5299690C}"/>
    <dgm:cxn modelId="{F5C2145E-CB5E-42E6-9B7B-8D0B9147C357}" type="presOf" srcId="{BEABFC80-80E7-4435-A0BA-8DB9EBB33AC4}" destId="{1844A11C-B933-44F4-9FB7-DE42E220EA55}" srcOrd="0" destOrd="0" presId="urn:microsoft.com/office/officeart/2005/8/layout/hierarchy2"/>
    <dgm:cxn modelId="{9B9D245F-792C-4400-9ED1-656A652969F1}" srcId="{FA959EE2-1142-42F1-A99B-BCEF0DA99B79}" destId="{CCA93883-2624-418D-B504-3A385E99020E}" srcOrd="0" destOrd="0" parTransId="{C3560D9A-5A2B-4A37-AFFE-D119A02F9FE5}" sibTransId="{DC726925-5758-48AD-9F63-C1A0FA7BE7E9}"/>
    <dgm:cxn modelId="{A87ACF60-B6A0-433A-84D0-2DAC4D07D7A1}" srcId="{13B4B945-2571-42A4-B29E-580B2F6D03AB}" destId="{FA959EE2-1142-42F1-A99B-BCEF0DA99B79}" srcOrd="2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5F163143-5B3D-4AAC-84E6-B973FDB973E7}" type="presOf" srcId="{77C09252-D9E8-4FE8-8C56-107666336682}" destId="{DF33562B-7614-4343-A02B-D0BEC667704F}" srcOrd="0" destOrd="0" presId="urn:microsoft.com/office/officeart/2005/8/layout/hierarchy2"/>
    <dgm:cxn modelId="{FE505E63-A269-46F7-8038-693F606CA147}" srcId="{CAA65C5B-48C7-473B-8849-B8E0DB4E1547}" destId="{4C79A500-0D81-4DC7-A59D-D09473DC1B79}" srcOrd="0" destOrd="0" parTransId="{640856E3-D3D7-4C40-954F-CA50D983AA19}" sibTransId="{DB4A4F49-2D11-480B-A12A-62CE3A5C3542}"/>
    <dgm:cxn modelId="{B975ED45-0878-473E-8971-C533301DB6F7}" type="presOf" srcId="{05B8CF1E-D06F-49FD-A2C2-AA83D2BE6CFF}" destId="{C588A49C-4EF0-4976-97DD-E4785518A04A}" srcOrd="0" destOrd="0" presId="urn:microsoft.com/office/officeart/2005/8/layout/hierarchy2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12D1FB46-3596-438F-B43D-591AF336904F}" type="presOf" srcId="{76ADE617-1F4A-4A00-9093-CCA48BAFEDA7}" destId="{6E920E4F-CDA2-4486-B606-4EB43E565F68}" srcOrd="0" destOrd="0" presId="urn:microsoft.com/office/officeart/2005/8/layout/hierarchy2"/>
    <dgm:cxn modelId="{4EB30948-EE97-41D0-A431-9378C63E1535}" srcId="{CCA93883-2624-418D-B504-3A385E99020E}" destId="{320A9EDA-0820-4859-8B44-F9974DD8BD8B}" srcOrd="0" destOrd="0" parTransId="{77C09252-D9E8-4FE8-8C56-107666336682}" sibTransId="{E4FCD0FF-AC41-4E54-811D-924805A31ECA}"/>
    <dgm:cxn modelId="{68640B68-98B0-480C-895D-EED580E540F0}" type="presOf" srcId="{7F66D502-5C83-4C8C-B64C-D3846C1D8212}" destId="{9F5C7D54-7DE4-4C1E-8D56-B88BA596B449}" srcOrd="1" destOrd="0" presId="urn:microsoft.com/office/officeart/2005/8/layout/hierarchy2"/>
    <dgm:cxn modelId="{81267E48-DC08-4C43-BC0E-731A2F5CA54B}" type="presOf" srcId="{1FECF7E7-390A-4014-97CD-B0B6CD7B845B}" destId="{8D49E0EA-8314-4428-AA3A-4CCB1ED6ED3C}" srcOrd="0" destOrd="0" presId="urn:microsoft.com/office/officeart/2005/8/layout/hierarchy2"/>
    <dgm:cxn modelId="{A058AD68-4B8A-4170-A6AD-EAC62B96B1A8}" type="presOf" srcId="{DD80245D-3661-47A7-87CA-A2906A5E579D}" destId="{61C38878-4AD7-4D81-AE74-7CCA160FB550}" srcOrd="1" destOrd="0" presId="urn:microsoft.com/office/officeart/2005/8/layout/hierarchy2"/>
    <dgm:cxn modelId="{3F7C3349-680E-4B39-8730-A806CB3F03CE}" type="presOf" srcId="{5750667A-1C60-4C53-A62E-73F1BA69F7AB}" destId="{BC1690DF-C3EC-4E83-9466-C968988466AA}" srcOrd="0" destOrd="0" presId="urn:microsoft.com/office/officeart/2005/8/layout/hierarchy2"/>
    <dgm:cxn modelId="{B239CE69-194A-423C-8024-77E409945E6D}" type="presOf" srcId="{2A4BB7C3-791F-4520-8953-104C18351559}" destId="{E5854EE2-7F23-41A1-8D19-B44CF92141D9}" srcOrd="0" destOrd="0" presId="urn:microsoft.com/office/officeart/2005/8/layout/hierarchy2"/>
    <dgm:cxn modelId="{76C8546A-C812-452B-935B-49A4843E0C07}" type="presOf" srcId="{7DECA9D3-249A-40F0-A1D3-C8D276F6A68B}" destId="{AE837EB3-1C39-4394-85F0-EF099836EF23}" srcOrd="1" destOrd="0" presId="urn:microsoft.com/office/officeart/2005/8/layout/hierarchy2"/>
    <dgm:cxn modelId="{D7A62D4B-65C4-4AB4-A1D5-0EF386468186}" type="presOf" srcId="{F8A83A77-F37C-4B25-869F-544FEA945FF3}" destId="{75C3ECB2-D843-400D-942E-D1EE7EDAAE1F}" srcOrd="0" destOrd="0" presId="urn:microsoft.com/office/officeart/2005/8/layout/hierarchy2"/>
    <dgm:cxn modelId="{A834316C-4929-4693-8B50-9140026F9605}" type="presOf" srcId="{1AFDD5BE-3AE1-44B1-9B6A-C6F6BE01CD4E}" destId="{513BC77C-1525-4337-B6B8-0D19A58078AF}" srcOrd="1" destOrd="0" presId="urn:microsoft.com/office/officeart/2005/8/layout/hierarchy2"/>
    <dgm:cxn modelId="{5D959D6D-2B6A-4CF6-A494-1FC28304F226}" type="presOf" srcId="{D5821400-8830-4AAC-B8F1-7385A8B0EA17}" destId="{E67F117A-2EF7-4156-8D44-E4F7D4112419}" srcOrd="1" destOrd="0" presId="urn:microsoft.com/office/officeart/2005/8/layout/hierarchy2"/>
    <dgm:cxn modelId="{808E506E-2EC4-4B18-AAD1-71505F51852C}" srcId="{EDAD35CA-5191-4BD4-AF45-C92036793665}" destId="{56684FA6-C151-4A62-89A2-60D00C382389}" srcOrd="2" destOrd="0" parTransId="{9D7DCDBD-A8E1-4DD2-91C2-420A2C7BB0A1}" sibTransId="{FA4D14D4-3552-42A1-9F0F-711FD3995501}"/>
    <dgm:cxn modelId="{15951071-47A7-4678-A3D7-54FB2735F512}" type="presOf" srcId="{2A4BB7C3-791F-4520-8953-104C18351559}" destId="{18A3075F-1DFD-4758-B1D7-69D9A562ECF3}" srcOrd="1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481A0853-0DD8-4EC0-AC90-A6F5EA076D2A}" type="presOf" srcId="{F44CEE6F-2C3C-49E9-989D-6FBAD0183F4D}" destId="{B38BFFE3-546E-4995-B6FF-14FEBA1D14A7}" srcOrd="0" destOrd="0" presId="urn:microsoft.com/office/officeart/2005/8/layout/hierarchy2"/>
    <dgm:cxn modelId="{2DE53253-8212-4C2D-9A87-D931596E4AC0}" type="presOf" srcId="{D2515A8C-57EC-4D2C-B6D4-2448E542231B}" destId="{824D8C86-A44F-48DD-80BD-324608267796}" srcOrd="1" destOrd="0" presId="urn:microsoft.com/office/officeart/2005/8/layout/hierarchy2"/>
    <dgm:cxn modelId="{96322554-9AC2-4F30-A3D3-CC0C19BAC88E}" type="presOf" srcId="{C3560D9A-5A2B-4A37-AFFE-D119A02F9FE5}" destId="{30868059-5D14-4C4D-967B-68FAF518815D}" srcOrd="0" destOrd="0" presId="urn:microsoft.com/office/officeart/2005/8/layout/hierarchy2"/>
    <dgm:cxn modelId="{30D9B874-C10D-462E-A116-796C220969E9}" srcId="{5750667A-1C60-4C53-A62E-73F1BA69F7AB}" destId="{BE8F4570-D075-4E80-8E7A-FDA94C62704B}" srcOrd="0" destOrd="0" parTransId="{CC36FA44-F1A5-4DEB-9EAC-66C47B436A88}" sibTransId="{BF9D280E-EFBE-42E5-9EC2-C4BCC5F15024}"/>
    <dgm:cxn modelId="{79493575-1CF8-4A30-99FB-4829EAA69095}" type="presOf" srcId="{8709E6E5-D142-4BFD-AECF-C87C3FEE0DC8}" destId="{11013F97-1576-4464-8C32-E4D5DC855403}" srcOrd="0" destOrd="0" presId="urn:microsoft.com/office/officeart/2005/8/layout/hierarchy2"/>
    <dgm:cxn modelId="{87DFCB75-14FF-43EA-BB0B-AFCF87E6E097}" type="presOf" srcId="{3AF676AD-15F3-45F2-BED2-3A6F685BD7A4}" destId="{51019FD1-E3B3-4EFE-9A1A-D5FD90FD7DEB}" srcOrd="1" destOrd="0" presId="urn:microsoft.com/office/officeart/2005/8/layout/hierarchy2"/>
    <dgm:cxn modelId="{63C73176-CB6F-4112-B0FD-F2454BEB6615}" srcId="{FAD291CE-2418-4918-843A-E16A077230D6}" destId="{BFB813A5-535B-499F-B509-A6333B929595}" srcOrd="0" destOrd="0" parTransId="{BEABFC80-80E7-4435-A0BA-8DB9EBB33AC4}" sibTransId="{A02918CC-660B-4D1F-AC59-6DF3A3E280A8}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188B7657-A127-4457-BCF8-ED21ED62B192}" type="presOf" srcId="{D47912ED-E69A-4193-9129-1E0D4C183939}" destId="{B5ADB05D-F030-4011-B7B5-4D6D3DF257E5}" srcOrd="1" destOrd="0" presId="urn:microsoft.com/office/officeart/2005/8/layout/hierarchy2"/>
    <dgm:cxn modelId="{4FBE5579-5E08-45EF-9980-AAD50A1743E3}" srcId="{5E11F3CF-B4DF-476C-ACEE-63C5C6127CCE}" destId="{3861423A-4DC9-489C-AE8C-34E9125D2046}" srcOrd="0" destOrd="0" parTransId="{F44CEE6F-2C3C-49E9-989D-6FBAD0183F4D}" sibTransId="{8298B536-7815-4E88-B35E-4C4BC4A21DBF}"/>
    <dgm:cxn modelId="{827B8159-2F58-4A3D-8AED-77A88E492C71}" type="presOf" srcId="{640856E3-D3D7-4C40-954F-CA50D983AA19}" destId="{181B5E1A-EE2A-4888-BCAF-3DF3FBF2E289}" srcOrd="1" destOrd="0" presId="urn:microsoft.com/office/officeart/2005/8/layout/hierarchy2"/>
    <dgm:cxn modelId="{75A6FB80-20D1-4B90-A3BE-E28CB83AB741}" srcId="{BFB813A5-535B-499F-B509-A6333B929595}" destId="{DDD8076B-426C-49B9-BC16-4F540EFDDD2B}" srcOrd="0" destOrd="0" parTransId="{EE12F2A7-1D3E-465D-A17D-1498D36AB371}" sibTransId="{3F9C0DA0-A936-4D3A-B2AF-0993F6609969}"/>
    <dgm:cxn modelId="{75D69581-AF13-4A1B-B883-2B0758C6DAD6}" type="presOf" srcId="{760E8AA8-F9A7-464C-B798-58B0E18EBAC2}" destId="{FDB035AF-EF02-46FC-ACF6-FDA22F996CF1}" srcOrd="0" destOrd="0" presId="urn:microsoft.com/office/officeart/2005/8/layout/hierarchy2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8B44F582-3070-4EEA-A04F-3D5664F957A3}" type="presOf" srcId="{73102528-8853-4162-BB02-AC4C8E6CF670}" destId="{30461BCD-650A-4C35-9B4A-D8A7A30E2399}" srcOrd="1" destOrd="0" presId="urn:microsoft.com/office/officeart/2005/8/layout/hierarchy2"/>
    <dgm:cxn modelId="{7C893484-BB78-4887-8250-858CA93BA637}" type="presOf" srcId="{62D8A673-0EDA-4907-9D43-C778702F1991}" destId="{29B12E1C-40C3-457B-8A52-CF99C4A75B19}" srcOrd="0" destOrd="0" presId="urn:microsoft.com/office/officeart/2005/8/layout/hierarchy2"/>
    <dgm:cxn modelId="{04E83386-E814-4159-B1B3-B42B7E4D7F00}" type="presOf" srcId="{EE12F2A7-1D3E-465D-A17D-1498D36AB371}" destId="{8A7A14F0-658D-4F65-9048-E000FEBBFD5E}" srcOrd="1" destOrd="0" presId="urn:microsoft.com/office/officeart/2005/8/layout/hierarchy2"/>
    <dgm:cxn modelId="{C8A80F88-46BD-48C2-A24F-279B36B7FCBA}" srcId="{5C7AA53C-0C12-4448-B4AA-84590C20190B}" destId="{BC39CBA7-CF80-4668-9A8C-9117F51B23E8}" srcOrd="0" destOrd="0" parTransId="{679B3662-FDBC-41E7-A89E-7B28256CCCD3}" sibTransId="{21A1C5A9-0A8F-4438-9851-889A3DCCE3B7}"/>
    <dgm:cxn modelId="{CA3FF689-945A-4D9D-B465-694423825387}" type="presOf" srcId="{184F23D8-5D0E-41E2-B13D-FDD5F321ABE2}" destId="{92B162B8-D83F-46F0-AC04-A697EE50FBD0}" srcOrd="0" destOrd="0" presId="urn:microsoft.com/office/officeart/2005/8/layout/hierarchy2"/>
    <dgm:cxn modelId="{0E08EA8A-62CB-4C0E-B167-B6800F6287E8}" type="presOf" srcId="{410C23BC-07D0-4A2D-A3C1-ACFC02A50490}" destId="{7B937CF4-DAD6-4BFE-9A15-D270823C74DD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F816258C-060B-4DD4-AE93-825DA6FB0A78}" type="presOf" srcId="{4C79A500-0D81-4DC7-A59D-D09473DC1B79}" destId="{28D8A5F9-F8E6-4816-BF11-10DBF157B233}" srcOrd="0" destOrd="0" presId="urn:microsoft.com/office/officeart/2005/8/layout/hierarchy2"/>
    <dgm:cxn modelId="{F0B4798F-EC82-4747-97FE-76D6AC3870F0}" srcId="{D7EBE3BC-8889-425B-A3DD-342DEFECED29}" destId="{59AD188C-AE9E-4DF1-8848-4BE369930B09}" srcOrd="0" destOrd="0" parTransId="{EDC60B2B-C481-42B1-AC41-05B15EEAB800}" sibTransId="{85970EBC-66A3-4D49-B49A-FE90C221A94E}"/>
    <dgm:cxn modelId="{92458894-6E9C-4462-BF96-7E969AABB358}" type="presOf" srcId="{BE8F4570-D075-4E80-8E7A-FDA94C62704B}" destId="{F809AA6D-0CD2-4A9E-BE01-5FD2741077FC}" srcOrd="0" destOrd="0" presId="urn:microsoft.com/office/officeart/2005/8/layout/hierarchy2"/>
    <dgm:cxn modelId="{5F4D8995-0985-4DFB-B845-17C549FE7329}" srcId="{D6D2C37F-1937-4653-9335-48490165B0AC}" destId="{0972C437-9998-4C73-9E29-70256D04B78F}" srcOrd="0" destOrd="0" parTransId="{9E45A069-5AE3-44F3-8B09-4C1BB2FDB6A5}" sibTransId="{88C0033C-F65E-4E10-B3D8-9FB01BF8E8D9}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4C09C097-9B98-47FC-B4EB-5A7D833E829D}" type="presOf" srcId="{E2BDAF4E-AB2A-43EF-B99E-8FC402C36E85}" destId="{D9A95E16-EFFB-4C5D-9186-A33EBEF1B645}" srcOrd="0" destOrd="0" presId="urn:microsoft.com/office/officeart/2005/8/layout/hierarchy2"/>
    <dgm:cxn modelId="{BB616499-16B4-4B19-A513-6F8D604916D5}" type="presOf" srcId="{CC36FA44-F1A5-4DEB-9EAC-66C47B436A88}" destId="{17E9AFC8-0AFE-42D6-9935-A016D946EB7A}" srcOrd="1" destOrd="0" presId="urn:microsoft.com/office/officeart/2005/8/layout/hierarchy2"/>
    <dgm:cxn modelId="{01068499-4529-4267-8DA8-0A6EE04FFA8C}" srcId="{C70CA1AE-4A4F-4169-B946-9871CE3AF883}" destId="{B36B425A-66FC-4154-81F5-26A9E74D54DD}" srcOrd="0" destOrd="0" parTransId="{D5821400-8830-4AAC-B8F1-7385A8B0EA17}" sibTransId="{20B14E33-8D04-447D-AFB8-D00673624CCF}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2D8931A1-4440-4726-B072-A1160298FCA3}" srcId="{EDAD35CA-5191-4BD4-AF45-C92036793665}" destId="{F889B0F4-0C22-4CBE-B312-0848DF50CA5C}" srcOrd="4" destOrd="0" parTransId="{24E9822F-1F3F-4282-B5E9-8B88376FDA89}" sibTransId="{F3075830-3057-4F6A-B00D-E7E649D283D3}"/>
    <dgm:cxn modelId="{6DC1E2A2-3BBD-4066-A4FF-2F7A14E1B247}" type="presOf" srcId="{D4FCFB89-290D-4A43-B957-C7CDC4010B6F}" destId="{E2ECA88E-6364-4474-BDA7-2FA0511F9EEF}" srcOrd="0" destOrd="0" presId="urn:microsoft.com/office/officeart/2005/8/layout/hierarchy2"/>
    <dgm:cxn modelId="{740F41A6-D590-4C32-954F-91CD160D7FF4}" type="presOf" srcId="{6D7572A8-F39B-4483-8518-338F3ECE7AC3}" destId="{52A40954-1EF5-4301-BB0D-4A14AB1CC04D}" srcOrd="1" destOrd="0" presId="urn:microsoft.com/office/officeart/2005/8/layout/hierarchy2"/>
    <dgm:cxn modelId="{9C9744A6-94AE-40A4-B3FA-099E129C1672}" type="presOf" srcId="{26869DE0-4993-44E7-9D22-56032583FD6F}" destId="{A8A89C30-B007-4C88-AFB7-6A8BFD16B2E2}" srcOrd="0" destOrd="0" presId="urn:microsoft.com/office/officeart/2005/8/layout/hierarchy2"/>
    <dgm:cxn modelId="{0FDE88A7-E915-41BA-AAEA-748B8F715325}" srcId="{D774CED6-7ACB-487D-9DFF-79E1821C0DE8}" destId="{A50C767F-6550-4C34-9238-8143FE3868C4}" srcOrd="0" destOrd="0" parTransId="{1AFDD5BE-3AE1-44B1-9B6A-C6F6BE01CD4E}" sibTransId="{F2CA8181-220F-44E6-9746-798C81EB8DF5}"/>
    <dgm:cxn modelId="{6D69B3A7-677B-40BF-A078-0FAB787E8CE4}" type="presOf" srcId="{F1EF110E-75D0-425A-B477-FF9B3467FF38}" destId="{1B2E47E2-3018-4CCF-AEF5-0CF748DE9FFE}" srcOrd="0" destOrd="0" presId="urn:microsoft.com/office/officeart/2005/8/layout/hierarchy2"/>
    <dgm:cxn modelId="{7FF135A8-97DF-4E9A-8C5D-F9261B72595A}" srcId="{EDAD35CA-5191-4BD4-AF45-C92036793665}" destId="{E2BDAF4E-AB2A-43EF-B99E-8FC402C36E85}" srcOrd="3" destOrd="0" parTransId="{D47912ED-E69A-4193-9129-1E0D4C183939}" sibTransId="{5A263A8C-7774-415B-AD56-9B774ECE2B25}"/>
    <dgm:cxn modelId="{2F6496A8-8055-4407-80EE-CBA597A1E1E8}" type="presOf" srcId="{357E3D0F-0DA5-4218-828C-BA87A015F59B}" destId="{7021A581-D176-4DF3-883C-77EFB747223A}" srcOrd="0" destOrd="0" presId="urn:microsoft.com/office/officeart/2005/8/layout/hierarchy2"/>
    <dgm:cxn modelId="{2C47A4A8-4FE0-4F46-8A7C-EDCC689CD942}" type="presOf" srcId="{5C7AA53C-0C12-4448-B4AA-84590C20190B}" destId="{AF855EAC-399E-4ABC-9AA3-E94BE39F0826}" srcOrd="0" destOrd="0" presId="urn:microsoft.com/office/officeart/2005/8/layout/hierarchy2"/>
    <dgm:cxn modelId="{F7CE96A9-8F25-499E-8768-8F67C7CE37D6}" srcId="{26869DE0-4993-44E7-9D22-56032583FD6F}" destId="{1825F196-B78B-4006-9F57-5A3FD841401A}" srcOrd="0" destOrd="0" parTransId="{3AF676AD-15F3-45F2-BED2-3A6F685BD7A4}" sibTransId="{658ABEB5-16E7-4F0F-A849-14DA74492DF6}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48D6E7AC-0EA2-4A12-8638-9E20AFDB29F7}" type="presOf" srcId="{97C88FEC-21A2-4F26-B55E-5B4F7A039314}" destId="{4A67A7D1-0BA6-4E0A-95D7-B8362CE3886C}" srcOrd="0" destOrd="0" presId="urn:microsoft.com/office/officeart/2005/8/layout/hierarchy2"/>
    <dgm:cxn modelId="{8C560EAD-CC73-4FC7-86D0-BB08C19A766E}" type="presOf" srcId="{09ED97BB-15E8-4ADE-8227-FF57AF9EC1DE}" destId="{A7BC0936-1B88-4FA1-A457-B06B9E58522A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ED5EACAF-3434-4526-952D-7566BD852760}" type="presOf" srcId="{EDC60B2B-C481-42B1-AC41-05B15EEAB800}" destId="{F3273473-4ED3-4000-9B24-ED9F19DFE6AE}" srcOrd="1" destOrd="0" presId="urn:microsoft.com/office/officeart/2005/8/layout/hierarchy2"/>
    <dgm:cxn modelId="{3B62F6B0-2B63-4B17-8B9F-9321BBCFDC1C}" type="presOf" srcId="{BE9467E8-03E3-4F9E-B26B-78EAAE4F3016}" destId="{E141F8B9-088F-4915-9836-C61B826C42B7}" srcOrd="0" destOrd="0" presId="urn:microsoft.com/office/officeart/2005/8/layout/hierarchy2"/>
    <dgm:cxn modelId="{86053AB4-F282-44E4-A1C6-F2C1D1CED856}" type="presOf" srcId="{640856E3-D3D7-4C40-954F-CA50D983AA19}" destId="{49A3C2A6-B817-4F56-94AA-4E158689E3AD}" srcOrd="0" destOrd="0" presId="urn:microsoft.com/office/officeart/2005/8/layout/hierarchy2"/>
    <dgm:cxn modelId="{9A5C88B4-B352-4B5E-AD75-84256457673E}" srcId="{10F97C39-ABDA-4B92-9B33-64393CCDD9DC}" destId="{1AF2F436-2F1C-4616-BC55-193BC169415B}" srcOrd="0" destOrd="0" parTransId="{5EB0A702-8A42-438F-8744-AA30D8E404FB}" sibTransId="{7C47D1C1-BBF7-4933-9C69-1A979A2C208A}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E7DCA0B5-607B-4110-A01F-081E91021951}" type="presOf" srcId="{D6D2C37F-1937-4653-9335-48490165B0AC}" destId="{07B373DA-1686-422F-AF96-E349FDC1C631}" srcOrd="0" destOrd="0" presId="urn:microsoft.com/office/officeart/2005/8/layout/hierarchy2"/>
    <dgm:cxn modelId="{B34234BB-398B-470A-8C33-2F65056AD5A3}" type="presOf" srcId="{5E11F3CF-B4DF-476C-ACEE-63C5C6127CCE}" destId="{10A9CC70-7E08-47D7-9DF8-3F77C1EB5032}" srcOrd="0" destOrd="0" presId="urn:microsoft.com/office/officeart/2005/8/layout/hierarchy2"/>
    <dgm:cxn modelId="{9B6FC4BC-2924-48EE-AEB4-B4DF042D0B1D}" srcId="{EDAD35CA-5191-4BD4-AF45-C92036793665}" destId="{13B4B945-2571-42A4-B29E-580B2F6D03AB}" srcOrd="5" destOrd="0" parTransId="{D05DE39D-B67F-4503-847D-0DC1876BC0DC}" sibTransId="{3FDCA657-D369-4E46-8BE9-A7E37E92FEFA}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C60B6FBF-1154-4CC6-BED9-4ADFF1AB1187}" type="presOf" srcId="{9AE9E0C5-20F1-450F-B588-C4451B72BE9F}" destId="{1C75592D-0442-4FB6-8C0A-AB674BA0A54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1E648AC4-66C2-4A3E-BDF2-85C540C38CAC}" srcId="{184F23D8-5D0E-41E2-B13D-FDD5F321ABE2}" destId="{F8A83A77-F37C-4B25-869F-544FEA945FF3}" srcOrd="0" destOrd="0" parTransId="{DD498189-14FE-412F-8A50-C90DFDABFE43}" sibTransId="{D54FBB2C-F0E7-422F-9D72-227A96A2CAF9}"/>
    <dgm:cxn modelId="{108774C5-9745-4591-8163-0A4B54DE5F73}" type="presOf" srcId="{760E8AA8-F9A7-464C-B798-58B0E18EBAC2}" destId="{56BDB758-039D-4CDC-88C8-A2D01C0F37EA}" srcOrd="1" destOrd="0" presId="urn:microsoft.com/office/officeart/2005/8/layout/hierarchy2"/>
    <dgm:cxn modelId="{6937C6C5-A829-4C6D-BCCF-3F89F9EA2475}" type="presOf" srcId="{8709E6E5-D142-4BFD-AECF-C87C3FEE0DC8}" destId="{4D5541B1-94CC-486A-A587-1BDCC1B55849}" srcOrd="1" destOrd="0" presId="urn:microsoft.com/office/officeart/2005/8/layout/hierarchy2"/>
    <dgm:cxn modelId="{8ED974C7-171A-47AD-A1AF-E3CEBF9B091F}" type="presOf" srcId="{410C23BC-07D0-4A2D-A3C1-ACFC02A50490}" destId="{899CB6D4-5E69-40CA-817E-09C8119083A4}" srcOrd="1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C28CB1C7-5CF4-4E17-A0FE-03507037579D}" type="presOf" srcId="{DDD8076B-426C-49B9-BC16-4F540EFDDD2B}" destId="{D99BB133-3444-41DE-8640-AB8B71587ED5}" srcOrd="0" destOrd="0" presId="urn:microsoft.com/office/officeart/2005/8/layout/hierarchy2"/>
    <dgm:cxn modelId="{420BBFC7-5102-48EF-AAC8-C86DFCCBAAB3}" srcId="{EDAD35CA-5191-4BD4-AF45-C92036793665}" destId="{5E11F3CF-B4DF-476C-ACEE-63C5C6127CCE}" srcOrd="1" destOrd="0" parTransId="{76ADE617-1F4A-4A00-9093-CCA48BAFEDA7}" sibTransId="{2C6156E0-6940-4E21-9B9C-98ED59CEAA08}"/>
    <dgm:cxn modelId="{49A4DCC7-ECD7-432C-8655-B43AA0A5876C}" srcId="{1FECF7E7-390A-4014-97CD-B0B6CD7B845B}" destId="{26869DE0-4993-44E7-9D22-56032583FD6F}" srcOrd="0" destOrd="0" parTransId="{6D7572A8-F39B-4483-8518-338F3ECE7AC3}" sibTransId="{9B06A0D4-C5A9-4BE3-B3EB-1F48C71EF9DD}"/>
    <dgm:cxn modelId="{B08D93CA-EC2F-48A9-B3F1-989056F48FBC}" type="presOf" srcId="{F44CEE6F-2C3C-49E9-989D-6FBAD0183F4D}" destId="{41B77EFB-DD8D-45AA-9C0D-9D726E7D9C04}" srcOrd="1" destOrd="0" presId="urn:microsoft.com/office/officeart/2005/8/layout/hierarchy2"/>
    <dgm:cxn modelId="{C74AFCCA-7AB1-46EC-A4B3-CE17A1E536E3}" type="presOf" srcId="{2653AE50-CC7B-4B3A-809E-D7B2A071A9F3}" destId="{5A479284-8E8E-4D11-BA08-AEC20A487A0A}" srcOrd="1" destOrd="0" presId="urn:microsoft.com/office/officeart/2005/8/layout/hierarchy2"/>
    <dgm:cxn modelId="{CD63B4D2-0C61-4B10-ACD9-2FAFA7D24CD0}" type="presOf" srcId="{BEABFC80-80E7-4435-A0BA-8DB9EBB33AC4}" destId="{6EC44A97-8C80-4A87-BEC6-4E986D4F5A49}" srcOrd="1" destOrd="0" presId="urn:microsoft.com/office/officeart/2005/8/layout/hierarchy2"/>
    <dgm:cxn modelId="{1A3508D3-EC31-484C-AC17-06CBBE0AA8DD}" type="presOf" srcId="{9AE9E0C5-20F1-450F-B588-C4451B72BE9F}" destId="{22FD5A11-219A-4436-AFD8-7B0D810F471E}" srcOrd="1" destOrd="0" presId="urn:microsoft.com/office/officeart/2005/8/layout/hierarchy2"/>
    <dgm:cxn modelId="{D237B9D3-978D-46A7-A708-A0B328F3466E}" srcId="{13B4B945-2571-42A4-B29E-580B2F6D03AB}" destId="{FAD291CE-2418-4918-843A-E16A077230D6}" srcOrd="1" destOrd="0" parTransId="{2D60CAA9-34BA-4E7E-97B9-5CAF2A03ABF7}" sibTransId="{8F88312D-07A8-4E13-9555-502E89753113}"/>
    <dgm:cxn modelId="{FF9D25D6-B130-49F8-94BA-F1FFAB0305CE}" type="presOf" srcId="{3861423A-4DC9-489C-AE8C-34E9125D2046}" destId="{52D0533B-D696-4819-86F4-11CE1590F981}" srcOrd="0" destOrd="0" presId="urn:microsoft.com/office/officeart/2005/8/layout/hierarchy2"/>
    <dgm:cxn modelId="{3FC75ED6-9EE3-427C-B645-CA21323A7A50}" srcId="{1825F196-B78B-4006-9F57-5A3FD841401A}" destId="{D7EBE3BC-8889-425B-A3DD-342DEFECED29}" srcOrd="0" destOrd="0" parTransId="{BE9467E8-03E3-4F9E-B26B-78EAAE4F3016}" sibTransId="{50AEA959-69EE-4061-8CC8-82A4507B111E}"/>
    <dgm:cxn modelId="{D5FF4CDA-DB10-411A-8913-240AD58B03E8}" type="presOf" srcId="{D774CED6-7ACB-487D-9DFF-79E1821C0DE8}" destId="{86FD77AB-1E35-4D6B-9ED2-790500119FF6}" srcOrd="0" destOrd="0" presId="urn:microsoft.com/office/officeart/2005/8/layout/hierarchy2"/>
    <dgm:cxn modelId="{57890DDB-6ABD-4D8B-84AD-06F1F683A21D}" type="presOf" srcId="{D5821400-8830-4AAC-B8F1-7385A8B0EA17}" destId="{15044945-9CB2-4F0C-93E6-A4A2D864587E}" srcOrd="0" destOrd="0" presId="urn:microsoft.com/office/officeart/2005/8/layout/hierarchy2"/>
    <dgm:cxn modelId="{FF6C26DB-B9A4-4321-A898-F8A81E2781A6}" type="presOf" srcId="{1AF2F436-2F1C-4616-BC55-193BC169415B}" destId="{9936F59D-9A3A-4241-BC4D-66D3C8E1B271}" srcOrd="0" destOrd="0" presId="urn:microsoft.com/office/officeart/2005/8/layout/hierarchy2"/>
    <dgm:cxn modelId="{8FD332DB-8CB8-4A49-A016-E1548E7025D2}" type="presOf" srcId="{647F5F73-536A-4684-9216-43CB240BE3FC}" destId="{B1EF910B-379E-413C-A5B5-C36FA0AC6E5F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29DA6DDD-DB5E-4648-AF83-3C58D088627D}" type="presOf" srcId="{9A202CAD-248C-4716-BDFF-697AB96517E2}" destId="{F4FB4A4A-70D0-4CC2-B013-752F1F77DC96}" srcOrd="0" destOrd="0" presId="urn:microsoft.com/office/officeart/2005/8/layout/hierarchy2"/>
    <dgm:cxn modelId="{F1A362DE-E98F-476D-9E3F-C9433E12F9C5}" type="presOf" srcId="{679B3662-FDBC-41E7-A89E-7B28256CCCD3}" destId="{9BDD72E5-EF08-4F77-9516-F9AE1FDFA467}" srcOrd="1" destOrd="0" presId="urn:microsoft.com/office/officeart/2005/8/layout/hierarchy2"/>
    <dgm:cxn modelId="{3C214EE0-FB29-48BA-8009-7C5082A7B9FA}" type="presOf" srcId="{6D7572A8-F39B-4483-8518-338F3ECE7AC3}" destId="{121E8C89-C8B1-4EC0-A5F6-A12D9F8CE11A}" srcOrd="0" destOrd="0" presId="urn:microsoft.com/office/officeart/2005/8/layout/hierarchy2"/>
    <dgm:cxn modelId="{832F8FE2-487F-42ED-865B-64D57DEC263D}" srcId="{BE8F4570-D075-4E80-8E7A-FDA94C62704B}" destId="{5C7AA53C-0C12-4448-B4AA-84590C20190B}" srcOrd="0" destOrd="0" parTransId="{760E8AA8-F9A7-464C-B798-58B0E18EBAC2}" sibTransId="{04B2B966-5573-420A-8B27-24AD2EA85944}"/>
    <dgm:cxn modelId="{915897E2-BB0A-4CD3-9265-F5088D24A514}" type="presOf" srcId="{9441FF3F-C394-43E3-95A0-0014CEE55C19}" destId="{222D2530-B665-40DB-9BB3-02900C494895}" srcOrd="0" destOrd="0" presId="urn:microsoft.com/office/officeart/2005/8/layout/hierarchy2"/>
    <dgm:cxn modelId="{BAA39CE3-F898-4EE8-986F-7BE1EC19B78A}" srcId="{E2BDAF4E-AB2A-43EF-B99E-8FC402C36E85}" destId="{184F23D8-5D0E-41E2-B13D-FDD5F321ABE2}" srcOrd="1" destOrd="0" parTransId="{2A4BB7C3-791F-4520-8953-104C18351559}" sibTransId="{6DFF6188-39A7-44BA-B92B-0A1C1866B1CB}"/>
    <dgm:cxn modelId="{126FB0E6-4368-43CB-AECA-8BC09D6AD412}" type="presOf" srcId="{CC36FA44-F1A5-4DEB-9EAC-66C47B436A88}" destId="{0B591C63-88E8-4D50-B354-145D4512BE43}" srcOrd="0" destOrd="0" presId="urn:microsoft.com/office/officeart/2005/8/layout/hierarchy2"/>
    <dgm:cxn modelId="{2926B5E8-77DA-4B9A-8DDC-C59CDD995553}" srcId="{F889B0F4-0C22-4CBE-B312-0848DF50CA5C}" destId="{05B8CF1E-D06F-49FD-A2C2-AA83D2BE6CFF}" srcOrd="1" destOrd="0" parTransId="{97C88FEC-21A2-4F26-B55E-5B4F7A039314}" sibTransId="{534CF6B2-0EBE-4ECD-B9E4-B3D992F9E071}"/>
    <dgm:cxn modelId="{668741E9-FEB9-4FE9-AC06-EB6552411061}" type="presOf" srcId="{C9704DBF-4A83-410A-9FCE-C914B2284B82}" destId="{9F56D6E5-D9CF-4398-ABAB-95120F1C16B5}" srcOrd="0" destOrd="0" presId="urn:microsoft.com/office/officeart/2005/8/layout/hierarchy2"/>
    <dgm:cxn modelId="{571211EA-F8D7-4E9F-ABF4-00DC9A857664}" srcId="{D4FCFB89-290D-4A43-B957-C7CDC4010B6F}" destId="{F1EF110E-75D0-425A-B477-FF9B3467FF38}" srcOrd="0" destOrd="0" parTransId="{7DECA9D3-249A-40F0-A1D3-C8D276F6A68B}" sibTransId="{ED79462A-7EAC-4135-82DC-3DEA0974DA64}"/>
    <dgm:cxn modelId="{9343C1EA-522B-4E33-A01A-5761426A5A14}" type="presOf" srcId="{9D7DCDBD-A8E1-4DD2-91C2-420A2C7BB0A1}" destId="{8DAB1AD7-3E8B-44CE-BCD8-F10857D444F9}" srcOrd="1" destOrd="0" presId="urn:microsoft.com/office/officeart/2005/8/layout/hierarchy2"/>
    <dgm:cxn modelId="{CE37CCEA-EC84-4E74-9DC2-F3A5421D4119}" type="presOf" srcId="{D7EBE3BC-8889-425B-A3DD-342DEFECED29}" destId="{5CB9443D-2F21-499F-BC12-83916015CBFE}" srcOrd="0" destOrd="0" presId="urn:microsoft.com/office/officeart/2005/8/layout/hierarchy2"/>
    <dgm:cxn modelId="{6450CDEC-8005-431C-BEFA-E7D29A3E6CC1}" type="presOf" srcId="{5B4F283A-C9ED-409E-A4C5-D614C4C06FEC}" destId="{3256BFE9-2416-4D94-827A-864C484A1894}" srcOrd="0" destOrd="0" presId="urn:microsoft.com/office/officeart/2005/8/layout/hierarchy2"/>
    <dgm:cxn modelId="{3C9672EE-CA82-4096-9371-BB07A9153D68}" srcId="{13B4B945-2571-42A4-B29E-580B2F6D03AB}" destId="{1FECF7E7-390A-4014-97CD-B0B6CD7B845B}" srcOrd="0" destOrd="0" parTransId="{D2515A8C-57EC-4D2C-B6D4-2448E542231B}" sibTransId="{4D529C2F-220F-4948-8923-E29EB0B2FDC5}"/>
    <dgm:cxn modelId="{A734B2EE-237B-4FBE-B5CF-66C320FFE5EC}" type="presOf" srcId="{A54D0C3F-8E69-42EE-A95D-02D0773C0514}" destId="{B524C45B-F0A8-48BC-8FFD-AAEA2E66D573}" srcOrd="1" destOrd="0" presId="urn:microsoft.com/office/officeart/2005/8/layout/hierarchy2"/>
    <dgm:cxn modelId="{36B7F5EE-0A52-4F33-9072-3844486B5DE1}" type="presOf" srcId="{7F66D502-5C83-4C8C-B64C-D3846C1D8212}" destId="{0E4DFCC1-509D-431B-BC08-D474B401DD0D}" srcOrd="0" destOrd="0" presId="urn:microsoft.com/office/officeart/2005/8/layout/hierarchy2"/>
    <dgm:cxn modelId="{14F7E6F0-40B1-48C0-B09A-5AD180044DA6}" type="presOf" srcId="{C3560D9A-5A2B-4A37-AFFE-D119A02F9FE5}" destId="{37D3FD5A-861F-4DF5-86E5-CA2F85458B71}" srcOrd="1" destOrd="0" presId="urn:microsoft.com/office/officeart/2005/8/layout/hierarchy2"/>
    <dgm:cxn modelId="{55FA8BF1-F70E-41FD-A6D3-066778ABF94D}" type="presOf" srcId="{D2515A8C-57EC-4D2C-B6D4-2448E542231B}" destId="{64C84B2F-2927-4C00-9823-42019BAD511B}" srcOrd="0" destOrd="0" presId="urn:microsoft.com/office/officeart/2005/8/layout/hierarchy2"/>
    <dgm:cxn modelId="{DDD085F2-5C6C-4248-8E7E-BD5FA1887C02}" type="presOf" srcId="{97C88FEC-21A2-4F26-B55E-5B4F7A039314}" destId="{51277F31-4C38-4DA7-B66D-F6CE89F0EB16}" srcOrd="1" destOrd="0" presId="urn:microsoft.com/office/officeart/2005/8/layout/hierarchy2"/>
    <dgm:cxn modelId="{A3911CF3-4971-4E7B-A658-5CA6695DB027}" type="presOf" srcId="{24E9822F-1F3F-4282-B5E9-8B88376FDA89}" destId="{3B905C71-4CF9-4CDE-9EFD-A6A7AD174184}" srcOrd="1" destOrd="0" presId="urn:microsoft.com/office/officeart/2005/8/layout/hierarchy2"/>
    <dgm:cxn modelId="{B27EDDF4-24E7-4F06-AF76-9FDBE6BAAC3B}" type="presOf" srcId="{DD498189-14FE-412F-8A50-C90DFDABFE43}" destId="{AE96A882-DF13-4857-90E2-7435CC5379ED}" srcOrd="0" destOrd="0" presId="urn:microsoft.com/office/officeart/2005/8/layout/hierarchy2"/>
    <dgm:cxn modelId="{2D2769F5-ED28-49F4-AE68-D92C90A05DD1}" type="presOf" srcId="{CCA93883-2624-418D-B504-3A385E99020E}" destId="{F048A148-7001-4500-9DDF-C2D7AD1D55F8}" srcOrd="0" destOrd="0" presId="urn:microsoft.com/office/officeart/2005/8/layout/hierarchy2"/>
    <dgm:cxn modelId="{509ABFF7-E0D9-4FDF-ACA0-A8DAE02AF89C}" type="presOf" srcId="{DD498189-14FE-412F-8A50-C90DFDABFE43}" destId="{1DD43DBE-8E5A-4B2F-87DF-DE71B6058F59}" srcOrd="1" destOrd="0" presId="urn:microsoft.com/office/officeart/2005/8/layout/hierarchy2"/>
    <dgm:cxn modelId="{F1614CF8-245F-4CAB-8BF1-BAE049F8D620}" type="presOf" srcId="{A50C767F-6550-4C34-9238-8143FE3868C4}" destId="{23704760-A969-45FB-9ED5-10D8EF1A5321}" srcOrd="0" destOrd="0" presId="urn:microsoft.com/office/officeart/2005/8/layout/hierarchy2"/>
    <dgm:cxn modelId="{0ADB41FA-063A-4E7D-B4EF-C4881B1DB82B}" type="presOf" srcId="{0972C437-9998-4C73-9E29-70256D04B78F}" destId="{B9E98BAA-0410-4F22-A434-79790E13E95F}" srcOrd="0" destOrd="0" presId="urn:microsoft.com/office/officeart/2005/8/layout/hierarchy2"/>
    <dgm:cxn modelId="{F8D553FB-FF83-4743-A4A1-A98CF83D867D}" type="presOf" srcId="{9AA1DB2F-0533-4B49-8CAC-C30F66AA04CA}" destId="{D1000099-80EF-41CE-8A76-0B63EE9981B4}" srcOrd="0" destOrd="0" presId="urn:microsoft.com/office/officeart/2005/8/layout/hierarchy2"/>
    <dgm:cxn modelId="{06B2F6FB-942A-4266-891D-BAE805F192DF}" type="presOf" srcId="{9D7DCDBD-A8E1-4DD2-91C2-420A2C7BB0A1}" destId="{28D3D173-9C1C-4CD0-9F5A-66116336EF5C}" srcOrd="0" destOrd="0" presId="urn:microsoft.com/office/officeart/2005/8/layout/hierarchy2"/>
    <dgm:cxn modelId="{DB91F9FC-92AC-43E5-A0A2-0C707303EB69}" type="presOf" srcId="{BFB813A5-535B-499F-B509-A6333B929595}" destId="{4B5C0914-7339-47CF-8C89-40F57AFC20E9}" srcOrd="0" destOrd="0" presId="urn:microsoft.com/office/officeart/2005/8/layout/hierarchy2"/>
    <dgm:cxn modelId="{A29A08FD-C32D-43DD-8BA9-BC564812293C}" type="presOf" srcId="{62D8A673-0EDA-4907-9D43-C778702F1991}" destId="{0D02F4E0-BCF7-464C-AEFD-0DF355DE45D6}" srcOrd="1" destOrd="0" presId="urn:microsoft.com/office/officeart/2005/8/layout/hierarchy2"/>
    <dgm:cxn modelId="{286EBAFE-C243-4601-A6D3-F2ACC0AB83F1}" type="presOf" srcId="{C70CA1AE-4A4F-4169-B946-9871CE3AF883}" destId="{69B9C8B2-D244-49DA-87E6-7512E24533B3}" srcOrd="0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95254777-9925-4F4E-9FEE-9205042DAA73}" type="presParOf" srcId="{977C92BF-A0B1-4CE0-8DB5-6C6A825F4771}" destId="{49A3C2A6-B817-4F56-94AA-4E158689E3AD}" srcOrd="0" destOrd="0" presId="urn:microsoft.com/office/officeart/2005/8/layout/hierarchy2"/>
    <dgm:cxn modelId="{D76C2A08-4B7A-4ED3-A0DA-C614BED8CC8E}" type="presParOf" srcId="{49A3C2A6-B817-4F56-94AA-4E158689E3AD}" destId="{181B5E1A-EE2A-4888-BCAF-3DF3FBF2E289}" srcOrd="0" destOrd="0" presId="urn:microsoft.com/office/officeart/2005/8/layout/hierarchy2"/>
    <dgm:cxn modelId="{6DDA7A76-7D62-4A70-99F1-A1383313EBAD}" type="presParOf" srcId="{977C92BF-A0B1-4CE0-8DB5-6C6A825F4771}" destId="{96E2795C-8743-495B-B2BB-9962C9A63027}" srcOrd="1" destOrd="0" presId="urn:microsoft.com/office/officeart/2005/8/layout/hierarchy2"/>
    <dgm:cxn modelId="{379A1466-D28C-4BC8-9F52-F3B44ECFE987}" type="presParOf" srcId="{96E2795C-8743-495B-B2BB-9962C9A63027}" destId="{28D8A5F9-F8E6-4816-BF11-10DBF157B233}" srcOrd="0" destOrd="0" presId="urn:microsoft.com/office/officeart/2005/8/layout/hierarchy2"/>
    <dgm:cxn modelId="{A59487D0-46F1-4BD4-BDFA-9C22818C754F}" type="presParOf" srcId="{96E2795C-8743-495B-B2BB-9962C9A63027}" destId="{7AB83EAF-6515-4500-BBE9-26A50ABE2044}" srcOrd="1" destOrd="0" presId="urn:microsoft.com/office/officeart/2005/8/layout/hierarchy2"/>
    <dgm:cxn modelId="{AD524C58-AA8C-43CF-B079-101F3DF6B170}" type="presParOf" srcId="{A7DA32AE-5EB1-4173-B6E0-0C04957FC842}" destId="{6E920E4F-CDA2-4486-B606-4EB43E565F68}" srcOrd="2" destOrd="0" presId="urn:microsoft.com/office/officeart/2005/8/layout/hierarchy2"/>
    <dgm:cxn modelId="{2F14AC88-6594-45E0-A522-978CBA33B5CA}" type="presParOf" srcId="{6E920E4F-CDA2-4486-B606-4EB43E565F68}" destId="{E1F73475-D636-4D7A-945B-80BB20244334}" srcOrd="0" destOrd="0" presId="urn:microsoft.com/office/officeart/2005/8/layout/hierarchy2"/>
    <dgm:cxn modelId="{E003ACD3-1100-4BE7-A100-0CD6FDE6B2C1}" type="presParOf" srcId="{A7DA32AE-5EB1-4173-B6E0-0C04957FC842}" destId="{750C7CDF-9B2B-4CA1-A39D-C8C92D65CA9F}" srcOrd="3" destOrd="0" presId="urn:microsoft.com/office/officeart/2005/8/layout/hierarchy2"/>
    <dgm:cxn modelId="{5F563977-5BFD-4415-9812-D2FAFDBFD188}" type="presParOf" srcId="{750C7CDF-9B2B-4CA1-A39D-C8C92D65CA9F}" destId="{10A9CC70-7E08-47D7-9DF8-3F77C1EB5032}" srcOrd="0" destOrd="0" presId="urn:microsoft.com/office/officeart/2005/8/layout/hierarchy2"/>
    <dgm:cxn modelId="{4BF35804-51EF-4238-B6D8-4EAF06A44910}" type="presParOf" srcId="{750C7CDF-9B2B-4CA1-A39D-C8C92D65CA9F}" destId="{F4F8FA51-B27E-4EE7-909E-AB2B569998EC}" srcOrd="1" destOrd="0" presId="urn:microsoft.com/office/officeart/2005/8/layout/hierarchy2"/>
    <dgm:cxn modelId="{DBA5140C-8D54-4687-B717-9781D9383171}" type="presParOf" srcId="{F4F8FA51-B27E-4EE7-909E-AB2B569998EC}" destId="{B38BFFE3-546E-4995-B6FF-14FEBA1D14A7}" srcOrd="0" destOrd="0" presId="urn:microsoft.com/office/officeart/2005/8/layout/hierarchy2"/>
    <dgm:cxn modelId="{04E1643D-6CC2-4930-854F-4EAFDA8BE032}" type="presParOf" srcId="{B38BFFE3-546E-4995-B6FF-14FEBA1D14A7}" destId="{41B77EFB-DD8D-45AA-9C0D-9D726E7D9C04}" srcOrd="0" destOrd="0" presId="urn:microsoft.com/office/officeart/2005/8/layout/hierarchy2"/>
    <dgm:cxn modelId="{90208F02-B520-49EA-80C8-D08CD0F39D35}" type="presParOf" srcId="{F4F8FA51-B27E-4EE7-909E-AB2B569998EC}" destId="{1574BE6E-A732-4F55-AC2C-D4768526D381}" srcOrd="1" destOrd="0" presId="urn:microsoft.com/office/officeart/2005/8/layout/hierarchy2"/>
    <dgm:cxn modelId="{B6973799-46A5-41ED-9A8E-5994E5092759}" type="presParOf" srcId="{1574BE6E-A732-4F55-AC2C-D4768526D381}" destId="{52D0533B-D696-4819-86F4-11CE1590F981}" srcOrd="0" destOrd="0" presId="urn:microsoft.com/office/officeart/2005/8/layout/hierarchy2"/>
    <dgm:cxn modelId="{57D09620-3513-49E0-9B32-E85280CE6764}" type="presParOf" srcId="{1574BE6E-A732-4F55-AC2C-D4768526D381}" destId="{6409166F-9E73-49CA-93CF-1E37367EA6B6}" srcOrd="1" destOrd="0" presId="urn:microsoft.com/office/officeart/2005/8/layout/hierarchy2"/>
    <dgm:cxn modelId="{5B8A5770-1F59-4CBA-AD6A-9146E0B2483C}" type="presParOf" srcId="{6409166F-9E73-49CA-93CF-1E37367EA6B6}" destId="{11013F97-1576-4464-8C32-E4D5DC855403}" srcOrd="0" destOrd="0" presId="urn:microsoft.com/office/officeart/2005/8/layout/hierarchy2"/>
    <dgm:cxn modelId="{7BDED351-22E1-4313-B4A9-4B8B34A9CE1B}" type="presParOf" srcId="{11013F97-1576-4464-8C32-E4D5DC855403}" destId="{4D5541B1-94CC-486A-A587-1BDCC1B55849}" srcOrd="0" destOrd="0" presId="urn:microsoft.com/office/officeart/2005/8/layout/hierarchy2"/>
    <dgm:cxn modelId="{14E28A91-5C85-472B-B3EC-6A37392BF992}" type="presParOf" srcId="{6409166F-9E73-49CA-93CF-1E37367EA6B6}" destId="{E3287989-CEF2-4926-A560-B03528411547}" srcOrd="1" destOrd="0" presId="urn:microsoft.com/office/officeart/2005/8/layout/hierarchy2"/>
    <dgm:cxn modelId="{C2626BEF-8128-4AEA-BCBD-C12B009FA2E0}" type="presParOf" srcId="{E3287989-CEF2-4926-A560-B03528411547}" destId="{86FD77AB-1E35-4D6B-9ED2-790500119FF6}" srcOrd="0" destOrd="0" presId="urn:microsoft.com/office/officeart/2005/8/layout/hierarchy2"/>
    <dgm:cxn modelId="{2A858B9E-25F3-43B7-A438-C6DD24241F20}" type="presParOf" srcId="{E3287989-CEF2-4926-A560-B03528411547}" destId="{DB76705C-C400-4CA0-A922-12850E9F24C5}" srcOrd="1" destOrd="0" presId="urn:microsoft.com/office/officeart/2005/8/layout/hierarchy2"/>
    <dgm:cxn modelId="{F589EFB7-D9E4-44E0-864C-FFFB3EC4B1AB}" type="presParOf" srcId="{DB76705C-C400-4CA0-A922-12850E9F24C5}" destId="{18E24EDF-9538-4BAE-9847-1610BDAC2757}" srcOrd="0" destOrd="0" presId="urn:microsoft.com/office/officeart/2005/8/layout/hierarchy2"/>
    <dgm:cxn modelId="{8938E30B-3E70-49A6-98A5-1E361A84CCD3}" type="presParOf" srcId="{18E24EDF-9538-4BAE-9847-1610BDAC2757}" destId="{513BC77C-1525-4337-B6B8-0D19A58078AF}" srcOrd="0" destOrd="0" presId="urn:microsoft.com/office/officeart/2005/8/layout/hierarchy2"/>
    <dgm:cxn modelId="{5F2A50A5-0949-4265-93D0-9E0C3920CD5D}" type="presParOf" srcId="{DB76705C-C400-4CA0-A922-12850E9F24C5}" destId="{C5622025-F7D7-4D82-AF7C-152F3798636E}" srcOrd="1" destOrd="0" presId="urn:microsoft.com/office/officeart/2005/8/layout/hierarchy2"/>
    <dgm:cxn modelId="{9D630A6E-576A-42EF-935A-9F1B6C24A5AF}" type="presParOf" srcId="{C5622025-F7D7-4D82-AF7C-152F3798636E}" destId="{23704760-A969-45FB-9ED5-10D8EF1A5321}" srcOrd="0" destOrd="0" presId="urn:microsoft.com/office/officeart/2005/8/layout/hierarchy2"/>
    <dgm:cxn modelId="{B5AAC555-FCAE-46A9-9755-A7CFCC2F9202}" type="presParOf" srcId="{C5622025-F7D7-4D82-AF7C-152F3798636E}" destId="{6FC40A62-90E6-4D97-8B42-BC1654F692D1}" srcOrd="1" destOrd="0" presId="urn:microsoft.com/office/officeart/2005/8/layout/hierarchy2"/>
    <dgm:cxn modelId="{F6D7FF71-2F24-4990-8426-255D014C862A}" type="presParOf" srcId="{A7DA32AE-5EB1-4173-B6E0-0C04957FC842}" destId="{28D3D173-9C1C-4CD0-9F5A-66116336EF5C}" srcOrd="4" destOrd="0" presId="urn:microsoft.com/office/officeart/2005/8/layout/hierarchy2"/>
    <dgm:cxn modelId="{5121C40F-528D-4D83-8F9C-D4A6D8D5E16C}" type="presParOf" srcId="{28D3D173-9C1C-4CD0-9F5A-66116336EF5C}" destId="{8DAB1AD7-3E8B-44CE-BCD8-F10857D444F9}" srcOrd="0" destOrd="0" presId="urn:microsoft.com/office/officeart/2005/8/layout/hierarchy2"/>
    <dgm:cxn modelId="{695065DA-F364-4564-88CD-BECD8BCBED2A}" type="presParOf" srcId="{A7DA32AE-5EB1-4173-B6E0-0C04957FC842}" destId="{8629C430-D203-4116-AC13-B60A0F3FD9B9}" srcOrd="5" destOrd="0" presId="urn:microsoft.com/office/officeart/2005/8/layout/hierarchy2"/>
    <dgm:cxn modelId="{EC0C0E1D-582E-4827-8032-ADD1C61E7925}" type="presParOf" srcId="{8629C430-D203-4116-AC13-B60A0F3FD9B9}" destId="{574987DB-E2D3-4AC0-968E-070B2EE60C62}" srcOrd="0" destOrd="0" presId="urn:microsoft.com/office/officeart/2005/8/layout/hierarchy2"/>
    <dgm:cxn modelId="{835AFC38-1524-4804-8B58-D447F2DA680E}" type="presParOf" srcId="{8629C430-D203-4116-AC13-B60A0F3FD9B9}" destId="{69B8CE95-FFAD-4079-8548-E20CFD1618F1}" srcOrd="1" destOrd="0" presId="urn:microsoft.com/office/officeart/2005/8/layout/hierarchy2"/>
    <dgm:cxn modelId="{53BCF5F4-3424-40BA-BBB0-4A1922B289FE}" type="presParOf" srcId="{69B8CE95-FFAD-4079-8548-E20CFD1618F1}" destId="{6D46E4D6-224D-463B-B7C2-CEB80F090A6D}" srcOrd="0" destOrd="0" presId="urn:microsoft.com/office/officeart/2005/8/layout/hierarchy2"/>
    <dgm:cxn modelId="{0A2E8FCE-69AB-4D3B-A525-8986ACA3DB4C}" type="presParOf" srcId="{6D46E4D6-224D-463B-B7C2-CEB80F090A6D}" destId="{30461BCD-650A-4C35-9B4A-D8A7A30E2399}" srcOrd="0" destOrd="0" presId="urn:microsoft.com/office/officeart/2005/8/layout/hierarchy2"/>
    <dgm:cxn modelId="{97247E69-0784-4DF2-8CA5-87DBF22E14A0}" type="presParOf" srcId="{69B8CE95-FFAD-4079-8548-E20CFD1618F1}" destId="{3C7AE3BF-F450-458C-A4FC-63C57584066F}" srcOrd="1" destOrd="0" presId="urn:microsoft.com/office/officeart/2005/8/layout/hierarchy2"/>
    <dgm:cxn modelId="{5D2308BC-7729-4F86-BE90-30B55874E83C}" type="presParOf" srcId="{3C7AE3BF-F450-458C-A4FC-63C57584066F}" destId="{BC1690DF-C3EC-4E83-9466-C968988466AA}" srcOrd="0" destOrd="0" presId="urn:microsoft.com/office/officeart/2005/8/layout/hierarchy2"/>
    <dgm:cxn modelId="{0643D712-0CB9-435B-9674-E272E4AE77CA}" type="presParOf" srcId="{3C7AE3BF-F450-458C-A4FC-63C57584066F}" destId="{24E9E093-7899-49B7-B20D-EE7FC6ED5AB8}" srcOrd="1" destOrd="0" presId="urn:microsoft.com/office/officeart/2005/8/layout/hierarchy2"/>
    <dgm:cxn modelId="{B32AB9B6-1155-4C08-8F03-43C12CA3EA71}" type="presParOf" srcId="{24E9E093-7899-49B7-B20D-EE7FC6ED5AB8}" destId="{0B591C63-88E8-4D50-B354-145D4512BE43}" srcOrd="0" destOrd="0" presId="urn:microsoft.com/office/officeart/2005/8/layout/hierarchy2"/>
    <dgm:cxn modelId="{D796227B-D405-4D38-AECB-81168070E4AC}" type="presParOf" srcId="{0B591C63-88E8-4D50-B354-145D4512BE43}" destId="{17E9AFC8-0AFE-42D6-9935-A016D946EB7A}" srcOrd="0" destOrd="0" presId="urn:microsoft.com/office/officeart/2005/8/layout/hierarchy2"/>
    <dgm:cxn modelId="{681CE0D1-5144-43D7-B644-3BDB18088645}" type="presParOf" srcId="{24E9E093-7899-49B7-B20D-EE7FC6ED5AB8}" destId="{21CF7313-9252-4F53-8E30-0757031824D0}" srcOrd="1" destOrd="0" presId="urn:microsoft.com/office/officeart/2005/8/layout/hierarchy2"/>
    <dgm:cxn modelId="{53DF5F34-31BB-437F-930B-EF91D4CA7924}" type="presParOf" srcId="{21CF7313-9252-4F53-8E30-0757031824D0}" destId="{F809AA6D-0CD2-4A9E-BE01-5FD2741077FC}" srcOrd="0" destOrd="0" presId="urn:microsoft.com/office/officeart/2005/8/layout/hierarchy2"/>
    <dgm:cxn modelId="{068434B8-CFF6-4446-9043-38E199C5D9A8}" type="presParOf" srcId="{21CF7313-9252-4F53-8E30-0757031824D0}" destId="{E299F6BE-5766-4367-8606-457938F3C30E}" srcOrd="1" destOrd="0" presId="urn:microsoft.com/office/officeart/2005/8/layout/hierarchy2"/>
    <dgm:cxn modelId="{AB8A0E83-5E04-4581-84D1-811B116B4E8B}" type="presParOf" srcId="{E299F6BE-5766-4367-8606-457938F3C30E}" destId="{FDB035AF-EF02-46FC-ACF6-FDA22F996CF1}" srcOrd="0" destOrd="0" presId="urn:microsoft.com/office/officeart/2005/8/layout/hierarchy2"/>
    <dgm:cxn modelId="{1A8807EB-7E24-4F59-8D51-582587BCB465}" type="presParOf" srcId="{FDB035AF-EF02-46FC-ACF6-FDA22F996CF1}" destId="{56BDB758-039D-4CDC-88C8-A2D01C0F37EA}" srcOrd="0" destOrd="0" presId="urn:microsoft.com/office/officeart/2005/8/layout/hierarchy2"/>
    <dgm:cxn modelId="{B0070E12-E2CD-4991-8AB0-31DDC6BD5C57}" type="presParOf" srcId="{E299F6BE-5766-4367-8606-457938F3C30E}" destId="{8BCFA9E2-E76E-4166-B713-ABC4DC3B581E}" srcOrd="1" destOrd="0" presId="urn:microsoft.com/office/officeart/2005/8/layout/hierarchy2"/>
    <dgm:cxn modelId="{62B4E232-EDCE-4D44-A488-E01764F39C39}" type="presParOf" srcId="{8BCFA9E2-E76E-4166-B713-ABC4DC3B581E}" destId="{AF855EAC-399E-4ABC-9AA3-E94BE39F0826}" srcOrd="0" destOrd="0" presId="urn:microsoft.com/office/officeart/2005/8/layout/hierarchy2"/>
    <dgm:cxn modelId="{E796F455-F0EA-4C78-BB9C-30CCE39FE3B7}" type="presParOf" srcId="{8BCFA9E2-E76E-4166-B713-ABC4DC3B581E}" destId="{BBB9D3FB-F1E8-4513-A918-FBD4442159DA}" srcOrd="1" destOrd="0" presId="urn:microsoft.com/office/officeart/2005/8/layout/hierarchy2"/>
    <dgm:cxn modelId="{32037E59-C13A-46CA-9B5E-A053A44D12FE}" type="presParOf" srcId="{BBB9D3FB-F1E8-4513-A918-FBD4442159DA}" destId="{996918DF-FC70-4157-A568-56FFE69AEB33}" srcOrd="0" destOrd="0" presId="urn:microsoft.com/office/officeart/2005/8/layout/hierarchy2"/>
    <dgm:cxn modelId="{A57DE752-F543-4132-A66B-098CD523849A}" type="presParOf" srcId="{996918DF-FC70-4157-A568-56FFE69AEB33}" destId="{9BDD72E5-EF08-4F77-9516-F9AE1FDFA467}" srcOrd="0" destOrd="0" presId="urn:microsoft.com/office/officeart/2005/8/layout/hierarchy2"/>
    <dgm:cxn modelId="{A04910F0-FC00-461C-9836-D4095E9A890D}" type="presParOf" srcId="{BBB9D3FB-F1E8-4513-A918-FBD4442159DA}" destId="{0438441B-5D81-419D-BE9E-C9A9F0D1FE16}" srcOrd="1" destOrd="0" presId="urn:microsoft.com/office/officeart/2005/8/layout/hierarchy2"/>
    <dgm:cxn modelId="{EEFD7B9C-DDDD-4D07-AA28-E386D5940AB6}" type="presParOf" srcId="{0438441B-5D81-419D-BE9E-C9A9F0D1FE16}" destId="{07552DB2-1FFD-496E-85CD-F1AE7616364F}" srcOrd="0" destOrd="0" presId="urn:microsoft.com/office/officeart/2005/8/layout/hierarchy2"/>
    <dgm:cxn modelId="{9B7B1793-99D3-4032-B33B-B327B3316859}" type="presParOf" srcId="{0438441B-5D81-419D-BE9E-C9A9F0D1FE16}" destId="{68FC5B58-EED0-46E3-ABF9-7B13F47FCD9E}" srcOrd="1" destOrd="0" presId="urn:microsoft.com/office/officeart/2005/8/layout/hierarchy2"/>
    <dgm:cxn modelId="{F2DBCB99-4203-4310-8345-CF4E74DBF5A0}" type="presParOf" srcId="{A7DA32AE-5EB1-4173-B6E0-0C04957FC842}" destId="{9A633CD4-F8EB-47D3-8A19-0346A283C95E}" srcOrd="6" destOrd="0" presId="urn:microsoft.com/office/officeart/2005/8/layout/hierarchy2"/>
    <dgm:cxn modelId="{D8EAF17D-37B6-4378-84D5-8BA4D70A7495}" type="presParOf" srcId="{9A633CD4-F8EB-47D3-8A19-0346A283C95E}" destId="{B5ADB05D-F030-4011-B7B5-4D6D3DF257E5}" srcOrd="0" destOrd="0" presId="urn:microsoft.com/office/officeart/2005/8/layout/hierarchy2"/>
    <dgm:cxn modelId="{93514027-525A-417E-90D0-F70ACAE42A4A}" type="presParOf" srcId="{A7DA32AE-5EB1-4173-B6E0-0C04957FC842}" destId="{A4C35639-0BA7-40E3-BC64-99A395DE7E0B}" srcOrd="7" destOrd="0" presId="urn:microsoft.com/office/officeart/2005/8/layout/hierarchy2"/>
    <dgm:cxn modelId="{43E6F898-AAB0-4101-85E6-5D5CD49C8B5B}" type="presParOf" srcId="{A4C35639-0BA7-40E3-BC64-99A395DE7E0B}" destId="{D9A95E16-EFFB-4C5D-9186-A33EBEF1B645}" srcOrd="0" destOrd="0" presId="urn:microsoft.com/office/officeart/2005/8/layout/hierarchy2"/>
    <dgm:cxn modelId="{68111F27-D2B0-49B3-B25A-3BA6BD25DA97}" type="presParOf" srcId="{A4C35639-0BA7-40E3-BC64-99A395DE7E0B}" destId="{802027F1-8725-41CA-82E2-3107DD512A22}" srcOrd="1" destOrd="0" presId="urn:microsoft.com/office/officeart/2005/8/layout/hierarchy2"/>
    <dgm:cxn modelId="{2B6B1103-461D-4BDE-BCAB-B239B4762B5F}" type="presParOf" srcId="{802027F1-8725-41CA-82E2-3107DD512A22}" destId="{1C75592D-0442-4FB6-8C0A-AB674BA0A542}" srcOrd="0" destOrd="0" presId="urn:microsoft.com/office/officeart/2005/8/layout/hierarchy2"/>
    <dgm:cxn modelId="{8C0A242C-4A6E-4142-9200-646B5B372FD5}" type="presParOf" srcId="{1C75592D-0442-4FB6-8C0A-AB674BA0A542}" destId="{22FD5A11-219A-4436-AFD8-7B0D810F471E}" srcOrd="0" destOrd="0" presId="urn:microsoft.com/office/officeart/2005/8/layout/hierarchy2"/>
    <dgm:cxn modelId="{A65C3A38-3617-4210-ADAE-1D7E21839986}" type="presParOf" srcId="{802027F1-8725-41CA-82E2-3107DD512A22}" destId="{5332D232-8DA6-40F7-8EB8-2133E8B7EF95}" srcOrd="1" destOrd="0" presId="urn:microsoft.com/office/officeart/2005/8/layout/hierarchy2"/>
    <dgm:cxn modelId="{66A1CF53-B0C6-43B5-A617-92C022E2BEBB}" type="presParOf" srcId="{5332D232-8DA6-40F7-8EB8-2133E8B7EF95}" destId="{F4FB4A4A-70D0-4CC2-B013-752F1F77DC96}" srcOrd="0" destOrd="0" presId="urn:microsoft.com/office/officeart/2005/8/layout/hierarchy2"/>
    <dgm:cxn modelId="{10D459AB-0905-4CE0-912F-2D99CF6BC578}" type="presParOf" srcId="{5332D232-8DA6-40F7-8EB8-2133E8B7EF95}" destId="{2105B7CE-B91D-4034-A761-A05C1FAC2409}" srcOrd="1" destOrd="0" presId="urn:microsoft.com/office/officeart/2005/8/layout/hierarchy2"/>
    <dgm:cxn modelId="{E9CBB9C2-DF24-4DCD-A026-7F5FB820AE8D}" type="presParOf" srcId="{2105B7CE-B91D-4034-A761-A05C1FAC2409}" destId="{3CC7D2F2-8F2F-4096-8B2C-08A1AEF50DCD}" srcOrd="0" destOrd="0" presId="urn:microsoft.com/office/officeart/2005/8/layout/hierarchy2"/>
    <dgm:cxn modelId="{8210B809-1C24-4BC6-A065-A0EAB9BA57CE}" type="presParOf" srcId="{3CC7D2F2-8F2F-4096-8B2C-08A1AEF50DCD}" destId="{61C38878-4AD7-4D81-AE74-7CCA160FB550}" srcOrd="0" destOrd="0" presId="urn:microsoft.com/office/officeart/2005/8/layout/hierarchy2"/>
    <dgm:cxn modelId="{428655C0-CB7F-49BD-934B-735023371693}" type="presParOf" srcId="{2105B7CE-B91D-4034-A761-A05C1FAC2409}" destId="{3C2D3A75-F5E0-4963-8699-C336A6D6E97C}" srcOrd="1" destOrd="0" presId="urn:microsoft.com/office/officeart/2005/8/layout/hierarchy2"/>
    <dgm:cxn modelId="{D9931C86-E2AC-40DF-A981-BD93D28D63AB}" type="presParOf" srcId="{3C2D3A75-F5E0-4963-8699-C336A6D6E97C}" destId="{69B9C8B2-D244-49DA-87E6-7512E24533B3}" srcOrd="0" destOrd="0" presId="urn:microsoft.com/office/officeart/2005/8/layout/hierarchy2"/>
    <dgm:cxn modelId="{A1D9D438-EACB-4DC2-8F4A-730CE4A6E303}" type="presParOf" srcId="{3C2D3A75-F5E0-4963-8699-C336A6D6E97C}" destId="{DCDB0F9C-F8F2-4976-A27F-8DD12C0EF20F}" srcOrd="1" destOrd="0" presId="urn:microsoft.com/office/officeart/2005/8/layout/hierarchy2"/>
    <dgm:cxn modelId="{8997758A-071C-4C31-92F4-B6370ED0103F}" type="presParOf" srcId="{DCDB0F9C-F8F2-4976-A27F-8DD12C0EF20F}" destId="{15044945-9CB2-4F0C-93E6-A4A2D864587E}" srcOrd="0" destOrd="0" presId="urn:microsoft.com/office/officeart/2005/8/layout/hierarchy2"/>
    <dgm:cxn modelId="{90A5113D-DED0-4241-85D8-86440C698D57}" type="presParOf" srcId="{15044945-9CB2-4F0C-93E6-A4A2D864587E}" destId="{E67F117A-2EF7-4156-8D44-E4F7D4112419}" srcOrd="0" destOrd="0" presId="urn:microsoft.com/office/officeart/2005/8/layout/hierarchy2"/>
    <dgm:cxn modelId="{FD5353E3-B2F1-4C1E-98C7-6626EE50DB7F}" type="presParOf" srcId="{DCDB0F9C-F8F2-4976-A27F-8DD12C0EF20F}" destId="{C5B68437-ED83-4ECD-9A4C-20A211497D3F}" srcOrd="1" destOrd="0" presId="urn:microsoft.com/office/officeart/2005/8/layout/hierarchy2"/>
    <dgm:cxn modelId="{9A9D40F8-137A-48EF-A721-6E95C309D5B1}" type="presParOf" srcId="{C5B68437-ED83-4ECD-9A4C-20A211497D3F}" destId="{8C559F55-6A4D-4687-85DD-662AA2B9ECA4}" srcOrd="0" destOrd="0" presId="urn:microsoft.com/office/officeart/2005/8/layout/hierarchy2"/>
    <dgm:cxn modelId="{0FF558B9-4BAA-45DC-BC21-D5A58AAB0E6C}" type="presParOf" srcId="{C5B68437-ED83-4ECD-9A4C-20A211497D3F}" destId="{02BD7940-09F0-4197-8036-2F4BC46458F4}" srcOrd="1" destOrd="0" presId="urn:microsoft.com/office/officeart/2005/8/layout/hierarchy2"/>
    <dgm:cxn modelId="{229FE2DF-9B84-424E-9454-9DEB153766DE}" type="presParOf" srcId="{802027F1-8725-41CA-82E2-3107DD512A22}" destId="{E5854EE2-7F23-41A1-8D19-B44CF92141D9}" srcOrd="2" destOrd="0" presId="urn:microsoft.com/office/officeart/2005/8/layout/hierarchy2"/>
    <dgm:cxn modelId="{EE0CA6BA-90DF-474E-992B-6221E015F0AC}" type="presParOf" srcId="{E5854EE2-7F23-41A1-8D19-B44CF92141D9}" destId="{18A3075F-1DFD-4758-B1D7-69D9A562ECF3}" srcOrd="0" destOrd="0" presId="urn:microsoft.com/office/officeart/2005/8/layout/hierarchy2"/>
    <dgm:cxn modelId="{AF2CAD8F-B892-4129-86F7-A4C3AD8CD595}" type="presParOf" srcId="{802027F1-8725-41CA-82E2-3107DD512A22}" destId="{917F958A-9880-4CEA-93A8-E0FDFAAB8B07}" srcOrd="3" destOrd="0" presId="urn:microsoft.com/office/officeart/2005/8/layout/hierarchy2"/>
    <dgm:cxn modelId="{560F8E57-0940-499C-B471-C3229272533B}" type="presParOf" srcId="{917F958A-9880-4CEA-93A8-E0FDFAAB8B07}" destId="{92B162B8-D83F-46F0-AC04-A697EE50FBD0}" srcOrd="0" destOrd="0" presId="urn:microsoft.com/office/officeart/2005/8/layout/hierarchy2"/>
    <dgm:cxn modelId="{3B6A214D-4AC8-4107-A131-36BB7738F572}" type="presParOf" srcId="{917F958A-9880-4CEA-93A8-E0FDFAAB8B07}" destId="{DBF3112B-3715-478F-8E2A-1530B13A6E48}" srcOrd="1" destOrd="0" presId="urn:microsoft.com/office/officeart/2005/8/layout/hierarchy2"/>
    <dgm:cxn modelId="{61287487-B00B-4195-AAE0-989D450CC9FD}" type="presParOf" srcId="{DBF3112B-3715-478F-8E2A-1530B13A6E48}" destId="{AE96A882-DF13-4857-90E2-7435CC5379ED}" srcOrd="0" destOrd="0" presId="urn:microsoft.com/office/officeart/2005/8/layout/hierarchy2"/>
    <dgm:cxn modelId="{6A51C883-F42D-4289-AF2B-A9C84A8046A3}" type="presParOf" srcId="{AE96A882-DF13-4857-90E2-7435CC5379ED}" destId="{1DD43DBE-8E5A-4B2F-87DF-DE71B6058F59}" srcOrd="0" destOrd="0" presId="urn:microsoft.com/office/officeart/2005/8/layout/hierarchy2"/>
    <dgm:cxn modelId="{E5604E7F-D457-49DB-A9FD-A9A7DEEB1476}" type="presParOf" srcId="{DBF3112B-3715-478F-8E2A-1530B13A6E48}" destId="{625EF906-99D8-4B66-8972-92C195F43F99}" srcOrd="1" destOrd="0" presId="urn:microsoft.com/office/officeart/2005/8/layout/hierarchy2"/>
    <dgm:cxn modelId="{A9B4F99E-EEC3-4428-9CB4-A69A7B190AEF}" type="presParOf" srcId="{625EF906-99D8-4B66-8972-92C195F43F99}" destId="{75C3ECB2-D843-400D-942E-D1EE7EDAAE1F}" srcOrd="0" destOrd="0" presId="urn:microsoft.com/office/officeart/2005/8/layout/hierarchy2"/>
    <dgm:cxn modelId="{D546D0B0-8122-4BC1-A057-3E3A161E8631}" type="presParOf" srcId="{625EF906-99D8-4B66-8972-92C195F43F99}" destId="{0BD17373-1B47-46E8-86CC-A955F16CD4C0}" srcOrd="1" destOrd="0" presId="urn:microsoft.com/office/officeart/2005/8/layout/hierarchy2"/>
    <dgm:cxn modelId="{1827FD62-98B6-416B-852B-42F1601D569C}" type="presParOf" srcId="{802027F1-8725-41CA-82E2-3107DD512A22}" destId="{7B937CF4-DAD6-4BFE-9A15-D270823C74DD}" srcOrd="4" destOrd="0" presId="urn:microsoft.com/office/officeart/2005/8/layout/hierarchy2"/>
    <dgm:cxn modelId="{D9ED146B-4C48-4D69-B780-CC4B9246612B}" type="presParOf" srcId="{7B937CF4-DAD6-4BFE-9A15-D270823C74DD}" destId="{899CB6D4-5E69-40CA-817E-09C8119083A4}" srcOrd="0" destOrd="0" presId="urn:microsoft.com/office/officeart/2005/8/layout/hierarchy2"/>
    <dgm:cxn modelId="{4025AAC0-5CC7-4C58-8245-572B855BED45}" type="presParOf" srcId="{802027F1-8725-41CA-82E2-3107DD512A22}" destId="{E7057E6B-FBD9-45CE-9234-D2BEDFD89914}" srcOrd="5" destOrd="0" presId="urn:microsoft.com/office/officeart/2005/8/layout/hierarchy2"/>
    <dgm:cxn modelId="{745E1706-0AAD-4117-9A02-B9D5BA64C41F}" type="presParOf" srcId="{E7057E6B-FBD9-45CE-9234-D2BEDFD89914}" destId="{E2ECA88E-6364-4474-BDA7-2FA0511F9EEF}" srcOrd="0" destOrd="0" presId="urn:microsoft.com/office/officeart/2005/8/layout/hierarchy2"/>
    <dgm:cxn modelId="{DC3AD3E6-1AD6-45AD-8082-322ECB106CA7}" type="presParOf" srcId="{E7057E6B-FBD9-45CE-9234-D2BEDFD89914}" destId="{7EB9537A-5576-4854-BFE9-12DDC4F32C48}" srcOrd="1" destOrd="0" presId="urn:microsoft.com/office/officeart/2005/8/layout/hierarchy2"/>
    <dgm:cxn modelId="{C6FF9D9C-F885-4EB0-99B0-0FEEB74E214F}" type="presParOf" srcId="{7EB9537A-5576-4854-BFE9-12DDC4F32C48}" destId="{85803838-EBF8-4CDA-9D12-B8DFEBEB76E5}" srcOrd="0" destOrd="0" presId="urn:microsoft.com/office/officeart/2005/8/layout/hierarchy2"/>
    <dgm:cxn modelId="{AA4670EE-927F-4B0A-977E-191A071C5403}" type="presParOf" srcId="{85803838-EBF8-4CDA-9D12-B8DFEBEB76E5}" destId="{AE837EB3-1C39-4394-85F0-EF099836EF23}" srcOrd="0" destOrd="0" presId="urn:microsoft.com/office/officeart/2005/8/layout/hierarchy2"/>
    <dgm:cxn modelId="{05FDEBE7-6765-4979-9790-10FF8CBD4E08}" type="presParOf" srcId="{7EB9537A-5576-4854-BFE9-12DDC4F32C48}" destId="{50A4FD3A-AD35-457C-B645-8CB288C2274D}" srcOrd="1" destOrd="0" presId="urn:microsoft.com/office/officeart/2005/8/layout/hierarchy2"/>
    <dgm:cxn modelId="{7B0CC890-BDF9-4FCE-82DE-7C0C2FFC68A2}" type="presParOf" srcId="{50A4FD3A-AD35-457C-B645-8CB288C2274D}" destId="{1B2E47E2-3018-4CCF-AEF5-0CF748DE9FFE}" srcOrd="0" destOrd="0" presId="urn:microsoft.com/office/officeart/2005/8/layout/hierarchy2"/>
    <dgm:cxn modelId="{CE19A315-B517-4E5E-9194-2F7FBECE1CC4}" type="presParOf" srcId="{50A4FD3A-AD35-457C-B645-8CB288C2274D}" destId="{545CE631-0A00-46E6-89C4-4DD4A864DB61}" srcOrd="1" destOrd="0" presId="urn:microsoft.com/office/officeart/2005/8/layout/hierarchy2"/>
    <dgm:cxn modelId="{9CEA9CC2-E6FF-4F19-A27C-6482DBA6A7A3}" type="presParOf" srcId="{A7DA32AE-5EB1-4173-B6E0-0C04957FC842}" destId="{97D99FD1-8842-4C9A-851C-20A1A9EACCCA}" srcOrd="8" destOrd="0" presId="urn:microsoft.com/office/officeart/2005/8/layout/hierarchy2"/>
    <dgm:cxn modelId="{53343D1A-1A57-455B-AB03-ECAC93527B45}" type="presParOf" srcId="{97D99FD1-8842-4C9A-851C-20A1A9EACCCA}" destId="{3B905C71-4CF9-4CDE-9EFD-A6A7AD174184}" srcOrd="0" destOrd="0" presId="urn:microsoft.com/office/officeart/2005/8/layout/hierarchy2"/>
    <dgm:cxn modelId="{31CE27B8-845C-478C-A4D1-5F2E19C0CECF}" type="presParOf" srcId="{A7DA32AE-5EB1-4173-B6E0-0C04957FC842}" destId="{FB34D84C-1926-4B5A-88E4-C5C222761198}" srcOrd="9" destOrd="0" presId="urn:microsoft.com/office/officeart/2005/8/layout/hierarchy2"/>
    <dgm:cxn modelId="{EDFF06EF-D90E-43CD-A587-7FC16BF788CC}" type="presParOf" srcId="{FB34D84C-1926-4B5A-88E4-C5C222761198}" destId="{C75D79B8-67BF-4904-8914-E0A23181BFAE}" srcOrd="0" destOrd="0" presId="urn:microsoft.com/office/officeart/2005/8/layout/hierarchy2"/>
    <dgm:cxn modelId="{4205E8FB-C063-4451-8493-7182520FE364}" type="presParOf" srcId="{FB34D84C-1926-4B5A-88E4-C5C222761198}" destId="{64167AA0-7563-4326-91A6-CD2C11D8A06F}" srcOrd="1" destOrd="0" presId="urn:microsoft.com/office/officeart/2005/8/layout/hierarchy2"/>
    <dgm:cxn modelId="{3692CF9C-0CE7-4BA4-9356-F210A76A9F06}" type="presParOf" srcId="{64167AA0-7563-4326-91A6-CD2C11D8A06F}" destId="{222D2530-B665-40DB-9BB3-02900C494895}" srcOrd="0" destOrd="0" presId="urn:microsoft.com/office/officeart/2005/8/layout/hierarchy2"/>
    <dgm:cxn modelId="{AA07B5AF-A72C-47D8-A3F0-A1DF76719B79}" type="presParOf" srcId="{222D2530-B665-40DB-9BB3-02900C494895}" destId="{A05FB9DB-8755-4ADD-899D-EC2C202507CC}" srcOrd="0" destOrd="0" presId="urn:microsoft.com/office/officeart/2005/8/layout/hierarchy2"/>
    <dgm:cxn modelId="{FC788DF5-F243-4A06-A390-222E6FC14A61}" type="presParOf" srcId="{64167AA0-7563-4326-91A6-CD2C11D8A06F}" destId="{CF008CA8-7648-4B52-8E33-5FF0C804B9D2}" srcOrd="1" destOrd="0" presId="urn:microsoft.com/office/officeart/2005/8/layout/hierarchy2"/>
    <dgm:cxn modelId="{712E53B6-132D-4AF2-9FA9-6071DAC6E4F4}" type="presParOf" srcId="{CF008CA8-7648-4B52-8E33-5FF0C804B9D2}" destId="{D1000099-80EF-41CE-8A76-0B63EE9981B4}" srcOrd="0" destOrd="0" presId="urn:microsoft.com/office/officeart/2005/8/layout/hierarchy2"/>
    <dgm:cxn modelId="{F8ABD0BE-A2EE-473D-8F0B-08C53C312859}" type="presParOf" srcId="{CF008CA8-7648-4B52-8E33-5FF0C804B9D2}" destId="{7BAF3D12-07DB-434E-972F-D216C050757B}" srcOrd="1" destOrd="0" presId="urn:microsoft.com/office/officeart/2005/8/layout/hierarchy2"/>
    <dgm:cxn modelId="{57148162-6247-4A45-888A-B8169E1B6A0B}" type="presParOf" srcId="{7BAF3D12-07DB-434E-972F-D216C050757B}" destId="{04450041-B7D3-48FF-9632-EE0BEC8E3FF0}" srcOrd="0" destOrd="0" presId="urn:microsoft.com/office/officeart/2005/8/layout/hierarchy2"/>
    <dgm:cxn modelId="{001880CA-2D6B-4549-A98E-2FAAF53DC545}" type="presParOf" srcId="{04450041-B7D3-48FF-9632-EE0BEC8E3FF0}" destId="{B524C45B-F0A8-48BC-8FFD-AAEA2E66D573}" srcOrd="0" destOrd="0" presId="urn:microsoft.com/office/officeart/2005/8/layout/hierarchy2"/>
    <dgm:cxn modelId="{5FB1CBD4-2B87-4F7F-B43B-3572F752A096}" type="presParOf" srcId="{7BAF3D12-07DB-434E-972F-D216C050757B}" destId="{47511E49-0D6B-42F0-B0D2-9F01C210A603}" srcOrd="1" destOrd="0" presId="urn:microsoft.com/office/officeart/2005/8/layout/hierarchy2"/>
    <dgm:cxn modelId="{4685F351-7B01-4874-8792-09CFB04035E9}" type="presParOf" srcId="{47511E49-0D6B-42F0-B0D2-9F01C210A603}" destId="{A7BC0936-1B88-4FA1-A457-B06B9E58522A}" srcOrd="0" destOrd="0" presId="urn:microsoft.com/office/officeart/2005/8/layout/hierarchy2"/>
    <dgm:cxn modelId="{3E32D7BB-9C0E-4CB8-8EF2-ACC4F6511A14}" type="presParOf" srcId="{47511E49-0D6B-42F0-B0D2-9F01C210A603}" destId="{1D429EC9-1044-46A6-A339-3E0E28F07577}" srcOrd="1" destOrd="0" presId="urn:microsoft.com/office/officeart/2005/8/layout/hierarchy2"/>
    <dgm:cxn modelId="{37856B37-2782-414E-8940-0D211CBB01C9}" type="presParOf" srcId="{1D429EC9-1044-46A6-A339-3E0E28F07577}" destId="{B1EF910B-379E-413C-A5B5-C36FA0AC6E5F}" srcOrd="0" destOrd="0" presId="urn:microsoft.com/office/officeart/2005/8/layout/hierarchy2"/>
    <dgm:cxn modelId="{E9688B2A-9F31-48A2-A208-6B5E6D4A042A}" type="presParOf" srcId="{B1EF910B-379E-413C-A5B5-C36FA0AC6E5F}" destId="{24720630-9229-40B1-B484-FEB3FD5DC432}" srcOrd="0" destOrd="0" presId="urn:microsoft.com/office/officeart/2005/8/layout/hierarchy2"/>
    <dgm:cxn modelId="{016EC8C0-A320-4BB2-9323-BD421B637E44}" type="presParOf" srcId="{1D429EC9-1044-46A6-A339-3E0E28F07577}" destId="{C551218B-E8B1-48C2-B2E5-386917C94DB5}" srcOrd="1" destOrd="0" presId="urn:microsoft.com/office/officeart/2005/8/layout/hierarchy2"/>
    <dgm:cxn modelId="{97721A6F-4EA2-45B6-A892-B72CD7F494BA}" type="presParOf" srcId="{C551218B-E8B1-48C2-B2E5-386917C94DB5}" destId="{07B373DA-1686-422F-AF96-E349FDC1C631}" srcOrd="0" destOrd="0" presId="urn:microsoft.com/office/officeart/2005/8/layout/hierarchy2"/>
    <dgm:cxn modelId="{DBEDDAE8-E6A4-4792-87AD-44937EC8ADD6}" type="presParOf" srcId="{C551218B-E8B1-48C2-B2E5-386917C94DB5}" destId="{FC9739AE-D4BC-4AEF-86B5-B1DD7C0AD8EB}" srcOrd="1" destOrd="0" presId="urn:microsoft.com/office/officeart/2005/8/layout/hierarchy2"/>
    <dgm:cxn modelId="{5C5DC85C-1CF2-4446-9FE7-8336555278DC}" type="presParOf" srcId="{FC9739AE-D4BC-4AEF-86B5-B1DD7C0AD8EB}" destId="{07B7FC34-2DC2-40E7-AD2E-86E8B2D68445}" srcOrd="0" destOrd="0" presId="urn:microsoft.com/office/officeart/2005/8/layout/hierarchy2"/>
    <dgm:cxn modelId="{FF3786AC-D919-4030-90D6-E98FCD278915}" type="presParOf" srcId="{07B7FC34-2DC2-40E7-AD2E-86E8B2D68445}" destId="{A235126A-BAC7-405F-8409-7A22F268C839}" srcOrd="0" destOrd="0" presId="urn:microsoft.com/office/officeart/2005/8/layout/hierarchy2"/>
    <dgm:cxn modelId="{FC905180-4B8D-423E-AD67-BB27E26592D7}" type="presParOf" srcId="{FC9739AE-D4BC-4AEF-86B5-B1DD7C0AD8EB}" destId="{F6ABCA3D-CD8B-4C89-ACD8-5EC7BE2CBE9D}" srcOrd="1" destOrd="0" presId="urn:microsoft.com/office/officeart/2005/8/layout/hierarchy2"/>
    <dgm:cxn modelId="{8EB5A76F-6832-4E1C-8968-8E9CEDB2A43A}" type="presParOf" srcId="{F6ABCA3D-CD8B-4C89-ACD8-5EC7BE2CBE9D}" destId="{B9E98BAA-0410-4F22-A434-79790E13E95F}" srcOrd="0" destOrd="0" presId="urn:microsoft.com/office/officeart/2005/8/layout/hierarchy2"/>
    <dgm:cxn modelId="{9A555352-C5C8-4242-B7E1-6C59C7587053}" type="presParOf" srcId="{F6ABCA3D-CD8B-4C89-ACD8-5EC7BE2CBE9D}" destId="{04C59592-67AD-4127-ABFE-9A871F910B07}" srcOrd="1" destOrd="0" presId="urn:microsoft.com/office/officeart/2005/8/layout/hierarchy2"/>
    <dgm:cxn modelId="{51208E3A-78C4-4909-8F42-63B1625D3A92}" type="presParOf" srcId="{64167AA0-7563-4326-91A6-CD2C11D8A06F}" destId="{4A67A7D1-0BA6-4E0A-95D7-B8362CE3886C}" srcOrd="2" destOrd="0" presId="urn:microsoft.com/office/officeart/2005/8/layout/hierarchy2"/>
    <dgm:cxn modelId="{68F771E7-D32E-49D3-B3AE-F6F5E8A5BAD8}" type="presParOf" srcId="{4A67A7D1-0BA6-4E0A-95D7-B8362CE3886C}" destId="{51277F31-4C38-4DA7-B66D-F6CE89F0EB16}" srcOrd="0" destOrd="0" presId="urn:microsoft.com/office/officeart/2005/8/layout/hierarchy2"/>
    <dgm:cxn modelId="{BA92F085-90C0-4313-B1F4-EDE01AF55200}" type="presParOf" srcId="{64167AA0-7563-4326-91A6-CD2C11D8A06F}" destId="{9C9E2FFB-5E7F-48C0-8B46-4A6DB6F70A0F}" srcOrd="3" destOrd="0" presId="urn:microsoft.com/office/officeart/2005/8/layout/hierarchy2"/>
    <dgm:cxn modelId="{C1A88F1A-9F95-4132-8260-9C29A5CE6BAA}" type="presParOf" srcId="{9C9E2FFB-5E7F-48C0-8B46-4A6DB6F70A0F}" destId="{C588A49C-4EF0-4976-97DD-E4785518A04A}" srcOrd="0" destOrd="0" presId="urn:microsoft.com/office/officeart/2005/8/layout/hierarchy2"/>
    <dgm:cxn modelId="{2DF07481-077D-4AA0-AEF7-62CDEEB7F3BD}" type="presParOf" srcId="{9C9E2FFB-5E7F-48C0-8B46-4A6DB6F70A0F}" destId="{437D2A78-E131-4BAD-9FFB-18CD0D2AC8BF}" srcOrd="1" destOrd="0" presId="urn:microsoft.com/office/officeart/2005/8/layout/hierarchy2"/>
    <dgm:cxn modelId="{2C6994EF-B0AE-48EB-ACD9-5F210025F0B0}" type="presParOf" srcId="{437D2A78-E131-4BAD-9FFB-18CD0D2AC8BF}" destId="{0E4DFCC1-509D-431B-BC08-D474B401DD0D}" srcOrd="0" destOrd="0" presId="urn:microsoft.com/office/officeart/2005/8/layout/hierarchy2"/>
    <dgm:cxn modelId="{69E164A7-719C-4E2B-825B-0E4D8F286628}" type="presParOf" srcId="{0E4DFCC1-509D-431B-BC08-D474B401DD0D}" destId="{9F5C7D54-7DE4-4C1E-8D56-B88BA596B449}" srcOrd="0" destOrd="0" presId="urn:microsoft.com/office/officeart/2005/8/layout/hierarchy2"/>
    <dgm:cxn modelId="{532D6461-A11F-441B-9471-98BFAF42089F}" type="presParOf" srcId="{437D2A78-E131-4BAD-9FFB-18CD0D2AC8BF}" destId="{6D6A5D83-E362-476C-A405-9143625448A7}" srcOrd="1" destOrd="0" presId="urn:microsoft.com/office/officeart/2005/8/layout/hierarchy2"/>
    <dgm:cxn modelId="{26ED87D6-0C73-4AA4-9AAA-D837F26A79F5}" type="presParOf" srcId="{6D6A5D83-E362-476C-A405-9143625448A7}" destId="{913AAEF0-3D05-4BEE-B8A3-6B0402B2B440}" srcOrd="0" destOrd="0" presId="urn:microsoft.com/office/officeart/2005/8/layout/hierarchy2"/>
    <dgm:cxn modelId="{0961B15D-8130-43F7-90A3-269AE135BC43}" type="presParOf" srcId="{6D6A5D83-E362-476C-A405-9143625448A7}" destId="{A53EBA98-A1E6-4AE6-8B3C-513383E0AA02}" srcOrd="1" destOrd="0" presId="urn:microsoft.com/office/officeart/2005/8/layout/hierarchy2"/>
    <dgm:cxn modelId="{3135382D-CB92-4783-8042-C3F88369F8F4}" type="presParOf" srcId="{A53EBA98-A1E6-4AE6-8B3C-513383E0AA02}" destId="{FD85B2EB-CA5C-49B5-A4F5-A79570E236A0}" srcOrd="0" destOrd="0" presId="urn:microsoft.com/office/officeart/2005/8/layout/hierarchy2"/>
    <dgm:cxn modelId="{502DBCF8-8349-41F9-9EFB-877CA5E3D5F4}" type="presParOf" srcId="{FD85B2EB-CA5C-49B5-A4F5-A79570E236A0}" destId="{E5EC65E0-B24A-4EDE-AAF7-60F7658B80A0}" srcOrd="0" destOrd="0" presId="urn:microsoft.com/office/officeart/2005/8/layout/hierarchy2"/>
    <dgm:cxn modelId="{26116939-1E6E-4200-8615-3257CA7CC6C5}" type="presParOf" srcId="{A53EBA98-A1E6-4AE6-8B3C-513383E0AA02}" destId="{6033CFD5-7D77-4354-900F-80B84CA3FFD5}" srcOrd="1" destOrd="0" presId="urn:microsoft.com/office/officeart/2005/8/layout/hierarchy2"/>
    <dgm:cxn modelId="{3B57B2F5-D782-4A1E-8ED0-0C1F0762F19D}" type="presParOf" srcId="{6033CFD5-7D77-4354-900F-80B84CA3FFD5}" destId="{9936F59D-9A3A-4241-BC4D-66D3C8E1B271}" srcOrd="0" destOrd="0" presId="urn:microsoft.com/office/officeart/2005/8/layout/hierarchy2"/>
    <dgm:cxn modelId="{5A5FB3BE-2267-48B5-92DB-C143EF89A43E}" type="presParOf" srcId="{6033CFD5-7D77-4354-900F-80B84CA3FFD5}" destId="{009199CB-F01E-427F-9CC6-9079BF5CD1D4}" srcOrd="1" destOrd="0" presId="urn:microsoft.com/office/officeart/2005/8/layout/hierarchy2"/>
    <dgm:cxn modelId="{1E1C3F75-A6A8-4402-89A9-7559452881AC}" type="presParOf" srcId="{64167AA0-7563-4326-91A6-CD2C11D8A06F}" destId="{32076BE0-816C-41CC-97CA-0AF3444842D2}" srcOrd="4" destOrd="0" presId="urn:microsoft.com/office/officeart/2005/8/layout/hierarchy2"/>
    <dgm:cxn modelId="{63AF4718-17C0-41EF-9204-6F0CE02FA747}" type="presParOf" srcId="{32076BE0-816C-41CC-97CA-0AF3444842D2}" destId="{5A479284-8E8E-4D11-BA08-AEC20A487A0A}" srcOrd="0" destOrd="0" presId="urn:microsoft.com/office/officeart/2005/8/layout/hierarchy2"/>
    <dgm:cxn modelId="{A3E5170A-D5C8-4F00-BE7B-AA3A8D71375E}" type="presParOf" srcId="{64167AA0-7563-4326-91A6-CD2C11D8A06F}" destId="{336D9AE2-8C52-4C13-A9FC-F41876378AF3}" srcOrd="5" destOrd="0" presId="urn:microsoft.com/office/officeart/2005/8/layout/hierarchy2"/>
    <dgm:cxn modelId="{2A269DBD-94A5-4F16-B7AA-931EF232DBE1}" type="presParOf" srcId="{336D9AE2-8C52-4C13-A9FC-F41876378AF3}" destId="{9F56D6E5-D9CF-4398-ABAB-95120F1C16B5}" srcOrd="0" destOrd="0" presId="urn:microsoft.com/office/officeart/2005/8/layout/hierarchy2"/>
    <dgm:cxn modelId="{3F798B1B-ABFC-4B39-8388-61DD8F028AAD}" type="presParOf" srcId="{336D9AE2-8C52-4C13-A9FC-F41876378AF3}" destId="{89D9FB85-F528-4F3E-8319-347B980C39B2}" srcOrd="1" destOrd="0" presId="urn:microsoft.com/office/officeart/2005/8/layout/hierarchy2"/>
    <dgm:cxn modelId="{2F12BA53-53C9-4073-A24E-494EE3144162}" type="presParOf" srcId="{89D9FB85-F528-4F3E-8319-347B980C39B2}" destId="{29B12E1C-40C3-457B-8A52-CF99C4A75B19}" srcOrd="0" destOrd="0" presId="urn:microsoft.com/office/officeart/2005/8/layout/hierarchy2"/>
    <dgm:cxn modelId="{1CC5EA4B-081E-404D-AC0F-E40772A7D45D}" type="presParOf" srcId="{29B12E1C-40C3-457B-8A52-CF99C4A75B19}" destId="{0D02F4E0-BCF7-464C-AEFD-0DF355DE45D6}" srcOrd="0" destOrd="0" presId="urn:microsoft.com/office/officeart/2005/8/layout/hierarchy2"/>
    <dgm:cxn modelId="{04D418D8-F6FD-411D-89FD-21E3898A2406}" type="presParOf" srcId="{89D9FB85-F528-4F3E-8319-347B980C39B2}" destId="{A9BA6DFD-D4C5-4CD1-A5E6-BD420D8B1A6C}" srcOrd="1" destOrd="0" presId="urn:microsoft.com/office/officeart/2005/8/layout/hierarchy2"/>
    <dgm:cxn modelId="{DBBFD5FA-0E91-411E-A85C-DB64143EB8DA}" type="presParOf" srcId="{A9BA6DFD-D4C5-4CD1-A5E6-BD420D8B1A6C}" destId="{3256BFE9-2416-4D94-827A-864C484A1894}" srcOrd="0" destOrd="0" presId="urn:microsoft.com/office/officeart/2005/8/layout/hierarchy2"/>
    <dgm:cxn modelId="{6D9BCF9E-6685-40BE-8500-F5874DAF3E12}" type="presParOf" srcId="{A9BA6DFD-D4C5-4CD1-A5E6-BD420D8B1A6C}" destId="{AF319530-5E97-4D26-88C5-E4927F6C2A5E}" srcOrd="1" destOrd="0" presId="urn:microsoft.com/office/officeart/2005/8/layout/hierarchy2"/>
    <dgm:cxn modelId="{DEAB0F97-361D-4EEA-BF12-CB619E03D29A}" type="presParOf" srcId="{A7DA32AE-5EB1-4173-B6E0-0C04957FC842}" destId="{BA3D464E-289D-4B82-8828-1DA7E4C84B31}" srcOrd="10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11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5A161BEA-ECE5-4D8B-B3EE-2DF04AD49320}" type="presParOf" srcId="{4409E818-1853-4A8B-9DA7-FC26013CB47A}" destId="{64C84B2F-2927-4C00-9823-42019BAD511B}" srcOrd="0" destOrd="0" presId="urn:microsoft.com/office/officeart/2005/8/layout/hierarchy2"/>
    <dgm:cxn modelId="{53A13ACF-17AC-4A4C-A461-9C7206C28E19}" type="presParOf" srcId="{64C84B2F-2927-4C00-9823-42019BAD511B}" destId="{824D8C86-A44F-48DD-80BD-324608267796}" srcOrd="0" destOrd="0" presId="urn:microsoft.com/office/officeart/2005/8/layout/hierarchy2"/>
    <dgm:cxn modelId="{7930CB5D-1779-427D-9ED6-F8972CB49343}" type="presParOf" srcId="{4409E818-1853-4A8B-9DA7-FC26013CB47A}" destId="{D3B6F9FD-6661-426A-80D4-994725BA1F0C}" srcOrd="1" destOrd="0" presId="urn:microsoft.com/office/officeart/2005/8/layout/hierarchy2"/>
    <dgm:cxn modelId="{25AD0C34-7940-4677-84F9-5B6526C65220}" type="presParOf" srcId="{D3B6F9FD-6661-426A-80D4-994725BA1F0C}" destId="{8D49E0EA-8314-4428-AA3A-4CCB1ED6ED3C}" srcOrd="0" destOrd="0" presId="urn:microsoft.com/office/officeart/2005/8/layout/hierarchy2"/>
    <dgm:cxn modelId="{5CCD2BFC-2A72-4C52-A305-BD5D728D398F}" type="presParOf" srcId="{D3B6F9FD-6661-426A-80D4-994725BA1F0C}" destId="{E02D9794-9E87-49BF-A0FB-361A0EF48A9F}" srcOrd="1" destOrd="0" presId="urn:microsoft.com/office/officeart/2005/8/layout/hierarchy2"/>
    <dgm:cxn modelId="{9B1EEBF2-20EC-4B76-B42D-D18AE006CAEA}" type="presParOf" srcId="{E02D9794-9E87-49BF-A0FB-361A0EF48A9F}" destId="{121E8C89-C8B1-4EC0-A5F6-A12D9F8CE11A}" srcOrd="0" destOrd="0" presId="urn:microsoft.com/office/officeart/2005/8/layout/hierarchy2"/>
    <dgm:cxn modelId="{3F1EF7E2-36B0-4F39-9297-342651B38B91}" type="presParOf" srcId="{121E8C89-C8B1-4EC0-A5F6-A12D9F8CE11A}" destId="{52A40954-1EF5-4301-BB0D-4A14AB1CC04D}" srcOrd="0" destOrd="0" presId="urn:microsoft.com/office/officeart/2005/8/layout/hierarchy2"/>
    <dgm:cxn modelId="{5ABAF609-B7FC-4F66-8160-EEBAB63E5AD4}" type="presParOf" srcId="{E02D9794-9E87-49BF-A0FB-361A0EF48A9F}" destId="{99CABB6E-FFAD-40AD-9533-BA0DD9762FCA}" srcOrd="1" destOrd="0" presId="urn:microsoft.com/office/officeart/2005/8/layout/hierarchy2"/>
    <dgm:cxn modelId="{F9131A56-625A-49E5-93AC-C2D21405BFD9}" type="presParOf" srcId="{99CABB6E-FFAD-40AD-9533-BA0DD9762FCA}" destId="{A8A89C30-B007-4C88-AFB7-6A8BFD16B2E2}" srcOrd="0" destOrd="0" presId="urn:microsoft.com/office/officeart/2005/8/layout/hierarchy2"/>
    <dgm:cxn modelId="{21E260E4-5236-43ED-B8F5-A1F960C6B91C}" type="presParOf" srcId="{99CABB6E-FFAD-40AD-9533-BA0DD9762FCA}" destId="{0E528A58-A1EE-4AE0-A998-3CB89EB7162A}" srcOrd="1" destOrd="0" presId="urn:microsoft.com/office/officeart/2005/8/layout/hierarchy2"/>
    <dgm:cxn modelId="{E3034A87-602B-425B-A468-970CF4186B38}" type="presParOf" srcId="{0E528A58-A1EE-4AE0-A998-3CB89EB7162A}" destId="{6947EAEF-FA10-46B2-BDDB-2A4DB80AF9E5}" srcOrd="0" destOrd="0" presId="urn:microsoft.com/office/officeart/2005/8/layout/hierarchy2"/>
    <dgm:cxn modelId="{0ECE6B25-54B7-44BD-A46F-21A886B8E4AA}" type="presParOf" srcId="{6947EAEF-FA10-46B2-BDDB-2A4DB80AF9E5}" destId="{51019FD1-E3B3-4EFE-9A1A-D5FD90FD7DEB}" srcOrd="0" destOrd="0" presId="urn:microsoft.com/office/officeart/2005/8/layout/hierarchy2"/>
    <dgm:cxn modelId="{39D87C6E-EB1F-49D2-84BF-2B49A2B091D1}" type="presParOf" srcId="{0E528A58-A1EE-4AE0-A998-3CB89EB7162A}" destId="{71FA15BD-90BF-4345-8438-6B484C1F8D7C}" srcOrd="1" destOrd="0" presId="urn:microsoft.com/office/officeart/2005/8/layout/hierarchy2"/>
    <dgm:cxn modelId="{4B8BC769-A617-4184-A8B8-6144284EC61A}" type="presParOf" srcId="{71FA15BD-90BF-4345-8438-6B484C1F8D7C}" destId="{84B8FAB6-4591-4EDA-9884-4AFC9C368A02}" srcOrd="0" destOrd="0" presId="urn:microsoft.com/office/officeart/2005/8/layout/hierarchy2"/>
    <dgm:cxn modelId="{93380140-F214-4BFB-9B6B-0659085CFF6F}" type="presParOf" srcId="{71FA15BD-90BF-4345-8438-6B484C1F8D7C}" destId="{AD8C2F8D-B6B6-4A53-AF01-932640EDB4BD}" srcOrd="1" destOrd="0" presId="urn:microsoft.com/office/officeart/2005/8/layout/hierarchy2"/>
    <dgm:cxn modelId="{9BAE1C94-0A70-4640-B2E2-079B11B39B8D}" type="presParOf" srcId="{AD8C2F8D-B6B6-4A53-AF01-932640EDB4BD}" destId="{E141F8B9-088F-4915-9836-C61B826C42B7}" srcOrd="0" destOrd="0" presId="urn:microsoft.com/office/officeart/2005/8/layout/hierarchy2"/>
    <dgm:cxn modelId="{834DF37A-A242-4227-9309-C1DCEF411E9A}" type="presParOf" srcId="{E141F8B9-088F-4915-9836-C61B826C42B7}" destId="{7BEA992C-BE52-4B09-8B66-37A36E74D9F5}" srcOrd="0" destOrd="0" presId="urn:microsoft.com/office/officeart/2005/8/layout/hierarchy2"/>
    <dgm:cxn modelId="{7F5CE7E8-ED18-4E63-821E-54B4951BA3E1}" type="presParOf" srcId="{AD8C2F8D-B6B6-4A53-AF01-932640EDB4BD}" destId="{E0D55220-5F3F-4150-A059-33F4488D1411}" srcOrd="1" destOrd="0" presId="urn:microsoft.com/office/officeart/2005/8/layout/hierarchy2"/>
    <dgm:cxn modelId="{A1820460-6737-4E5B-92FF-A61D6EB08E72}" type="presParOf" srcId="{E0D55220-5F3F-4150-A059-33F4488D1411}" destId="{5CB9443D-2F21-499F-BC12-83916015CBFE}" srcOrd="0" destOrd="0" presId="urn:microsoft.com/office/officeart/2005/8/layout/hierarchy2"/>
    <dgm:cxn modelId="{CE2B4F51-C9AD-4EB8-9D33-DD82E41FED9C}" type="presParOf" srcId="{E0D55220-5F3F-4150-A059-33F4488D1411}" destId="{155098D9-9B3E-490C-A57B-4930C838FB78}" srcOrd="1" destOrd="0" presId="urn:microsoft.com/office/officeart/2005/8/layout/hierarchy2"/>
    <dgm:cxn modelId="{80F27FDC-BB88-49C6-A974-FE2E77E34159}" type="presParOf" srcId="{155098D9-9B3E-490C-A57B-4930C838FB78}" destId="{1992A773-71AC-48DE-9E61-334660E08185}" srcOrd="0" destOrd="0" presId="urn:microsoft.com/office/officeart/2005/8/layout/hierarchy2"/>
    <dgm:cxn modelId="{B393ED34-4471-4DD6-AD94-B1BDA9DC000E}" type="presParOf" srcId="{1992A773-71AC-48DE-9E61-334660E08185}" destId="{F3273473-4ED3-4000-9B24-ED9F19DFE6AE}" srcOrd="0" destOrd="0" presId="urn:microsoft.com/office/officeart/2005/8/layout/hierarchy2"/>
    <dgm:cxn modelId="{D8681031-0FA9-4728-B564-C3383E66D0E8}" type="presParOf" srcId="{155098D9-9B3E-490C-A57B-4930C838FB78}" destId="{F143085F-3EB9-48D0-9D7D-1DC2631FDECD}" srcOrd="1" destOrd="0" presId="urn:microsoft.com/office/officeart/2005/8/layout/hierarchy2"/>
    <dgm:cxn modelId="{BEE07BA3-89E7-4F68-AD64-39E0830801CB}" type="presParOf" srcId="{F143085F-3EB9-48D0-9D7D-1DC2631FDECD}" destId="{134CBBD7-B608-43A7-B87A-AFBB4CFA5CB4}" srcOrd="0" destOrd="0" presId="urn:microsoft.com/office/officeart/2005/8/layout/hierarchy2"/>
    <dgm:cxn modelId="{EC5F42FE-89E4-4FB1-9517-C3ABAB19FF46}" type="presParOf" srcId="{F143085F-3EB9-48D0-9D7D-1DC2631FDECD}" destId="{89458B3B-A121-4F46-8D59-1D1CE61BE032}" srcOrd="1" destOrd="0" presId="urn:microsoft.com/office/officeart/2005/8/layout/hierarchy2"/>
    <dgm:cxn modelId="{29DD20F4-1ACF-4390-9B82-DBB8048C5E52}" type="presParOf" srcId="{4409E818-1853-4A8B-9DA7-FC26013CB47A}" destId="{B9C4D3AE-B7A1-4BB8-BF5C-3BC98C3DCA8C}" srcOrd="2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3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0269163-E4C8-4BF9-8610-C55BEB8E9427}" type="presParOf" srcId="{2215C8AB-70DD-4C77-AE45-8AC3C13DE235}" destId="{1844A11C-B933-44F4-9FB7-DE42E220EA55}" srcOrd="0" destOrd="0" presId="urn:microsoft.com/office/officeart/2005/8/layout/hierarchy2"/>
    <dgm:cxn modelId="{C93EE2D5-73F8-43AD-8DA5-4430B263AAB5}" type="presParOf" srcId="{1844A11C-B933-44F4-9FB7-DE42E220EA55}" destId="{6EC44A97-8C80-4A87-BEC6-4E986D4F5A49}" srcOrd="0" destOrd="0" presId="urn:microsoft.com/office/officeart/2005/8/layout/hierarchy2"/>
    <dgm:cxn modelId="{83AB7465-D422-4F66-90BA-AE20E07638EE}" type="presParOf" srcId="{2215C8AB-70DD-4C77-AE45-8AC3C13DE235}" destId="{66095F7B-11A1-4FCB-9B40-9677312CF002}" srcOrd="1" destOrd="0" presId="urn:microsoft.com/office/officeart/2005/8/layout/hierarchy2"/>
    <dgm:cxn modelId="{13C572E3-2A0F-4E86-AC2A-44601180821B}" type="presParOf" srcId="{66095F7B-11A1-4FCB-9B40-9677312CF002}" destId="{4B5C0914-7339-47CF-8C89-40F57AFC20E9}" srcOrd="0" destOrd="0" presId="urn:microsoft.com/office/officeart/2005/8/layout/hierarchy2"/>
    <dgm:cxn modelId="{110D3AA6-0CA9-4923-B05A-B4C81EBA2AC6}" type="presParOf" srcId="{66095F7B-11A1-4FCB-9B40-9677312CF002}" destId="{8A23A808-E499-48AD-92E0-548BFE98358A}" srcOrd="1" destOrd="0" presId="urn:microsoft.com/office/officeart/2005/8/layout/hierarchy2"/>
    <dgm:cxn modelId="{1A96677E-B028-4EBF-B040-DD08FEB1C7E0}" type="presParOf" srcId="{8A23A808-E499-48AD-92E0-548BFE98358A}" destId="{B3E7FF59-FE3A-4AEB-87F0-848C59E0FDFC}" srcOrd="0" destOrd="0" presId="urn:microsoft.com/office/officeart/2005/8/layout/hierarchy2"/>
    <dgm:cxn modelId="{4500D205-86CF-4CAE-B236-53665D2E03C5}" type="presParOf" srcId="{B3E7FF59-FE3A-4AEB-87F0-848C59E0FDFC}" destId="{8A7A14F0-658D-4F65-9048-E000FEBBFD5E}" srcOrd="0" destOrd="0" presId="urn:microsoft.com/office/officeart/2005/8/layout/hierarchy2"/>
    <dgm:cxn modelId="{2839578E-C156-4945-BC55-39CA099FA69F}" type="presParOf" srcId="{8A23A808-E499-48AD-92E0-548BFE98358A}" destId="{00D49B68-1B94-4D98-B5CB-5B4A7E94B6C2}" srcOrd="1" destOrd="0" presId="urn:microsoft.com/office/officeart/2005/8/layout/hierarchy2"/>
    <dgm:cxn modelId="{FC84F973-A669-480A-953B-5D589B24A35E}" type="presParOf" srcId="{00D49B68-1B94-4D98-B5CB-5B4A7E94B6C2}" destId="{D99BB133-3444-41DE-8640-AB8B71587ED5}" srcOrd="0" destOrd="0" presId="urn:microsoft.com/office/officeart/2005/8/layout/hierarchy2"/>
    <dgm:cxn modelId="{A49DA4E3-0F33-4DB2-9F0F-321617A11C18}" type="presParOf" srcId="{00D49B68-1B94-4D98-B5CB-5B4A7E94B6C2}" destId="{DCB38AF7-8BF1-4698-A2CA-AD4FB2793A88}" srcOrd="1" destOrd="0" presId="urn:microsoft.com/office/officeart/2005/8/layout/hierarchy2"/>
    <dgm:cxn modelId="{8D0F4373-78D2-4313-88EA-A70795548876}" type="presParOf" srcId="{DCB38AF7-8BF1-4698-A2CA-AD4FB2793A88}" destId="{7021A581-D176-4DF3-883C-77EFB747223A}" srcOrd="0" destOrd="0" presId="urn:microsoft.com/office/officeart/2005/8/layout/hierarchy2"/>
    <dgm:cxn modelId="{17056DC1-E56A-4E6C-8D65-F9E578D553FC}" type="presParOf" srcId="{7021A581-D176-4DF3-883C-77EFB747223A}" destId="{BE0C6693-FB2F-4A53-9A79-93F3452DA8FC}" srcOrd="0" destOrd="0" presId="urn:microsoft.com/office/officeart/2005/8/layout/hierarchy2"/>
    <dgm:cxn modelId="{CD546607-3E7F-43FD-A6F6-2EEE7552B7CC}" type="presParOf" srcId="{DCB38AF7-8BF1-4698-A2CA-AD4FB2793A88}" destId="{14A71C7E-D418-4825-9E66-192AB505B4FD}" srcOrd="1" destOrd="0" presId="urn:microsoft.com/office/officeart/2005/8/layout/hierarchy2"/>
    <dgm:cxn modelId="{B55060FA-74D9-4114-A8F9-C97E38B0135C}" type="presParOf" srcId="{14A71C7E-D418-4825-9E66-192AB505B4FD}" destId="{6AEC2C79-6330-4A1E-B4B5-8133F07520A2}" srcOrd="0" destOrd="0" presId="urn:microsoft.com/office/officeart/2005/8/layout/hierarchy2"/>
    <dgm:cxn modelId="{FBEB7E0D-F8D3-4286-AB2B-FAEB0354AACF}" type="presParOf" srcId="{14A71C7E-D418-4825-9E66-192AB505B4FD}" destId="{AA7A18D4-2053-42F7-A40B-3015A33DE9F8}" srcOrd="1" destOrd="0" presId="urn:microsoft.com/office/officeart/2005/8/layout/hierarchy2"/>
    <dgm:cxn modelId="{A5E4BBF3-372A-439C-ADF8-71372BB77515}" type="presParOf" srcId="{4409E818-1853-4A8B-9DA7-FC26013CB47A}" destId="{E5BC9441-1802-42F5-AB29-2028D0034922}" srcOrd="4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5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  <dgm:cxn modelId="{0DA72209-B6A3-4264-8781-C0E85F100B1C}" type="presParOf" srcId="{5E2D3378-96D4-41DC-A3C6-85B63D524833}" destId="{30868059-5D14-4C4D-967B-68FAF518815D}" srcOrd="0" destOrd="0" presId="urn:microsoft.com/office/officeart/2005/8/layout/hierarchy2"/>
    <dgm:cxn modelId="{57673C9D-F029-433B-800E-97C0D21E99C1}" type="presParOf" srcId="{30868059-5D14-4C4D-967B-68FAF518815D}" destId="{37D3FD5A-861F-4DF5-86E5-CA2F85458B71}" srcOrd="0" destOrd="0" presId="urn:microsoft.com/office/officeart/2005/8/layout/hierarchy2"/>
    <dgm:cxn modelId="{409766E8-B51E-4FF4-8FF9-76B8B382864C}" type="presParOf" srcId="{5E2D3378-96D4-41DC-A3C6-85B63D524833}" destId="{B3FD596B-F7C1-4773-9F08-751FB491743B}" srcOrd="1" destOrd="0" presId="urn:microsoft.com/office/officeart/2005/8/layout/hierarchy2"/>
    <dgm:cxn modelId="{C5528DFE-09AE-4379-B92D-6FECA3449371}" type="presParOf" srcId="{B3FD596B-F7C1-4773-9F08-751FB491743B}" destId="{F048A148-7001-4500-9DDF-C2D7AD1D55F8}" srcOrd="0" destOrd="0" presId="urn:microsoft.com/office/officeart/2005/8/layout/hierarchy2"/>
    <dgm:cxn modelId="{4840AB60-6E94-4983-821F-8D7B33D3E6B5}" type="presParOf" srcId="{B3FD596B-F7C1-4773-9F08-751FB491743B}" destId="{D26BA648-16B2-4EFE-AD5C-8ACDB36ACCDE}" srcOrd="1" destOrd="0" presId="urn:microsoft.com/office/officeart/2005/8/layout/hierarchy2"/>
    <dgm:cxn modelId="{FEB781D2-4D2A-43B9-8CBF-A1121824C73C}" type="presParOf" srcId="{D26BA648-16B2-4EFE-AD5C-8ACDB36ACCDE}" destId="{DF33562B-7614-4343-A02B-D0BEC667704F}" srcOrd="0" destOrd="0" presId="urn:microsoft.com/office/officeart/2005/8/layout/hierarchy2"/>
    <dgm:cxn modelId="{4548D89F-C833-407F-9006-9889F189F006}" type="presParOf" srcId="{DF33562B-7614-4343-A02B-D0BEC667704F}" destId="{2DD22126-5D53-4940-BBC7-22B2DD42E240}" srcOrd="0" destOrd="0" presId="urn:microsoft.com/office/officeart/2005/8/layout/hierarchy2"/>
    <dgm:cxn modelId="{F648C18E-4F00-4C62-8914-071E0DC0A511}" type="presParOf" srcId="{D26BA648-16B2-4EFE-AD5C-8ACDB36ACCDE}" destId="{C46E639D-144C-4AB8-B0AD-66931B3AA8EA}" srcOrd="1" destOrd="0" presId="urn:microsoft.com/office/officeart/2005/8/layout/hierarchy2"/>
    <dgm:cxn modelId="{D45815E5-648D-459E-9B3B-EEE26B539F1D}" type="presParOf" srcId="{C46E639D-144C-4AB8-B0AD-66931B3AA8EA}" destId="{D44F4AB0-7D2A-413E-92D0-717D408E0869}" srcOrd="0" destOrd="0" presId="urn:microsoft.com/office/officeart/2005/8/layout/hierarchy2"/>
    <dgm:cxn modelId="{E1F15422-1E21-4FBF-97A3-5B42E3CD5798}" type="presParOf" srcId="{C46E639D-144C-4AB8-B0AD-66931B3AA8EA}" destId="{44F3C129-3B66-4509-8C0A-24D359404CD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3d</a:t>
          </a:r>
          <a:r>
            <a:rPr lang="nl-NL" baseline="30000" dirty="0"/>
            <a:t>0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r>
            <a:rPr lang="nl-NL" baseline="-25000" dirty="0"/>
            <a:t>0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C0CE54EE-658D-4382-AA5A-AB7857E6F75A}">
      <dgm:prSet phldrT="[Tekst]"/>
      <dgm:spPr>
        <a:solidFill>
          <a:srgbClr val="00B0F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1</a:t>
          </a:r>
          <a:endParaRPr lang="en-US" baseline="-25000" dirty="0"/>
        </a:p>
      </dgm:t>
    </dgm:pt>
    <dgm:pt modelId="{C35BDBD2-1B75-4869-9B01-5EC66F8E76E0}" type="parTrans" cxnId="{EDB9A50A-AD5F-4847-A9FA-4EA9F609FEF5}">
      <dgm:prSet/>
      <dgm:spPr/>
      <dgm:t>
        <a:bodyPr/>
        <a:lstStyle/>
        <a:p>
          <a:endParaRPr lang="en-US"/>
        </a:p>
      </dgm:t>
    </dgm:pt>
    <dgm:pt modelId="{4FF648DE-584F-402B-8C39-67B3CCE52FF1}" type="sibTrans" cxnId="{EDB9A50A-AD5F-4847-A9FA-4EA9F609FEF5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1"/>
      <dgm:spPr/>
    </dgm:pt>
    <dgm:pt modelId="{DA7691F1-E60E-4589-BB9C-1E7E1FAB263F}" type="pres">
      <dgm:prSet presAssocID="{604B3515-858C-4F26-85CF-BEE3D8AE4F54}" presName="connTx" presStyleLbl="parChTrans1D2" presStyleIdx="0" presStyleCnt="1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1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1"/>
      <dgm:spPr/>
    </dgm:pt>
    <dgm:pt modelId="{D5D1FD17-72C6-43BE-A348-721B4695F8E8}" type="pres">
      <dgm:prSet presAssocID="{AA2449C1-BDD9-44F3-A114-C522198FC25C}" presName="connTx" presStyleLbl="parChTrans1D3" presStyleIdx="0" presStyleCnt="1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1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D77F5C8D-44AD-4E92-AF23-B51DDEC39B88}" type="pres">
      <dgm:prSet presAssocID="{C35BDBD2-1B75-4869-9B01-5EC66F8E76E0}" presName="conn2-1" presStyleLbl="parChTrans1D4" presStyleIdx="0" presStyleCnt="1"/>
      <dgm:spPr/>
    </dgm:pt>
    <dgm:pt modelId="{EEEFC053-2E5B-4D20-87A8-6FB7D2D82E10}" type="pres">
      <dgm:prSet presAssocID="{C35BDBD2-1B75-4869-9B01-5EC66F8E76E0}" presName="connTx" presStyleLbl="parChTrans1D4" presStyleIdx="0" presStyleCnt="1"/>
      <dgm:spPr/>
    </dgm:pt>
    <dgm:pt modelId="{12F9B9DA-DACB-4FEA-A310-F59FEA3DCB88}" type="pres">
      <dgm:prSet presAssocID="{C0CE54EE-658D-4382-AA5A-AB7857E6F75A}" presName="root2" presStyleCnt="0"/>
      <dgm:spPr/>
    </dgm:pt>
    <dgm:pt modelId="{466FB5A8-4224-4CF5-B73F-0F4E05AC7832}" type="pres">
      <dgm:prSet presAssocID="{C0CE54EE-658D-4382-AA5A-AB7857E6F75A}" presName="LevelTwoTextNode" presStyleLbl="node4" presStyleIdx="0" presStyleCnt="1">
        <dgm:presLayoutVars>
          <dgm:chPref val="3"/>
        </dgm:presLayoutVars>
      </dgm:prSet>
      <dgm:spPr/>
    </dgm:pt>
    <dgm:pt modelId="{6DD74BF7-876C-4CA3-9A4F-986164AB0669}" type="pres">
      <dgm:prSet presAssocID="{C0CE54EE-658D-4382-AA5A-AB7857E6F75A}" presName="level3hierChild" presStyleCnt="0"/>
      <dgm:spPr/>
    </dgm:pt>
  </dgm:ptLst>
  <dgm:cxnLst>
    <dgm:cxn modelId="{EDB9A50A-AD5F-4847-A9FA-4EA9F609FEF5}" srcId="{CAA65C5B-48C7-473B-8849-B8E0DB4E1547}" destId="{C0CE54EE-658D-4382-AA5A-AB7857E6F75A}" srcOrd="0" destOrd="0" parTransId="{C35BDBD2-1B75-4869-9B01-5EC66F8E76E0}" sibTransId="{4FF648DE-584F-402B-8C39-67B3CCE52FF1}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BF2249A8-869D-40DB-BED3-6AAEF82BCDEA}" type="presOf" srcId="{C35BDBD2-1B75-4869-9B01-5EC66F8E76E0}" destId="{D77F5C8D-44AD-4E92-AF23-B51DDEC39B88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1B6045BC-3365-42F4-958B-9B2955694B12}" type="presOf" srcId="{C35BDBD2-1B75-4869-9B01-5EC66F8E76E0}" destId="{EEEFC053-2E5B-4D20-87A8-6FB7D2D82E10}" srcOrd="1" destOrd="0" presId="urn:microsoft.com/office/officeart/2005/8/layout/hierarchy2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F61B9ED4-EC87-480C-8A8D-03C6591BA9B1}" type="presOf" srcId="{C0CE54EE-658D-4382-AA5A-AB7857E6F75A}" destId="{466FB5A8-4224-4CF5-B73F-0F4E05AC7832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62826CA4-229E-490A-9C45-BAA5F29E924A}" type="presParOf" srcId="{977C92BF-A0B1-4CE0-8DB5-6C6A825F4771}" destId="{D77F5C8D-44AD-4E92-AF23-B51DDEC39B88}" srcOrd="0" destOrd="0" presId="urn:microsoft.com/office/officeart/2005/8/layout/hierarchy2"/>
    <dgm:cxn modelId="{9DC34E9F-83A6-44AD-B720-5B0F17285F38}" type="presParOf" srcId="{D77F5C8D-44AD-4E92-AF23-B51DDEC39B88}" destId="{EEEFC053-2E5B-4D20-87A8-6FB7D2D82E10}" srcOrd="0" destOrd="0" presId="urn:microsoft.com/office/officeart/2005/8/layout/hierarchy2"/>
    <dgm:cxn modelId="{5EDC5276-EAA7-4A21-8F58-9AB543B6581E}" type="presParOf" srcId="{977C92BF-A0B1-4CE0-8DB5-6C6A825F4771}" destId="{12F9B9DA-DACB-4FEA-A310-F59FEA3DCB88}" srcOrd="1" destOrd="0" presId="urn:microsoft.com/office/officeart/2005/8/layout/hierarchy2"/>
    <dgm:cxn modelId="{636E21FE-F823-40CF-BA33-6B22501C0769}" type="presParOf" srcId="{12F9B9DA-DACB-4FEA-A310-F59FEA3DCB88}" destId="{466FB5A8-4224-4CF5-B73F-0F4E05AC7832}" srcOrd="0" destOrd="0" presId="urn:microsoft.com/office/officeart/2005/8/layout/hierarchy2"/>
    <dgm:cxn modelId="{749BF8EA-8621-44CE-980B-64D988A4F10E}" type="presParOf" srcId="{12F9B9DA-DACB-4FEA-A310-F59FEA3DCB88}" destId="{6DD74BF7-876C-4CA3-9A4F-986164AB066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2p</a:t>
          </a:r>
          <a:r>
            <a:rPr lang="nl-NL" baseline="30000" dirty="0"/>
            <a:t>5</a:t>
          </a:r>
          <a:r>
            <a:rPr lang="nl-NL" dirty="0"/>
            <a:t>3d</a:t>
          </a:r>
          <a:r>
            <a:rPr lang="nl-NL" baseline="30000" dirty="0"/>
            <a:t>1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P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13B4B945-2571-42A4-B29E-580B2F6D03AB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endParaRPr lang="en-US" dirty="0"/>
        </a:p>
      </dgm:t>
    </dgm:pt>
    <dgm:pt modelId="{D05DE39D-B67F-4503-847D-0DC1876BC0DC}" type="parTrans" cxnId="{9B6FC4BC-2924-48EE-AEB4-B4DF042D0B1D}">
      <dgm:prSet/>
      <dgm:spPr/>
      <dgm:t>
        <a:bodyPr/>
        <a:lstStyle/>
        <a:p>
          <a:endParaRPr lang="en-US"/>
        </a:p>
      </dgm:t>
    </dgm:pt>
    <dgm:pt modelId="{3FDCA657-D369-4E46-8BE9-A7E37E92FEFA}" type="sibTrans" cxnId="{9B6FC4BC-2924-48EE-AEB4-B4DF042D0B1D}">
      <dgm:prSet/>
      <dgm:spPr/>
      <dgm:t>
        <a:bodyPr/>
        <a:lstStyle/>
        <a:p>
          <a:endParaRPr lang="en-US"/>
        </a:p>
      </dgm:t>
    </dgm:pt>
    <dgm:pt modelId="{5E11F3CF-B4DF-476C-ACEE-63C5C6127CCE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endParaRPr lang="en-US" dirty="0"/>
        </a:p>
      </dgm:t>
    </dgm:pt>
    <dgm:pt modelId="{76ADE617-1F4A-4A00-9093-CCA48BAFEDA7}" type="parTrans" cxnId="{420BBFC7-5102-48EF-AAC8-C86DFCCBAAB3}">
      <dgm:prSet/>
      <dgm:spPr/>
      <dgm:t>
        <a:bodyPr/>
        <a:lstStyle/>
        <a:p>
          <a:endParaRPr lang="en-US"/>
        </a:p>
      </dgm:t>
    </dgm:pt>
    <dgm:pt modelId="{2C6156E0-6940-4E21-9B9C-98ED59CEAA08}" type="sibTrans" cxnId="{420BBFC7-5102-48EF-AAC8-C86DFCCBAAB3}">
      <dgm:prSet/>
      <dgm:spPr/>
      <dgm:t>
        <a:bodyPr/>
        <a:lstStyle/>
        <a:p>
          <a:endParaRPr lang="en-US"/>
        </a:p>
      </dgm:t>
    </dgm:pt>
    <dgm:pt modelId="{E2BDAF4E-AB2A-43EF-B99E-8FC402C36E85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endParaRPr lang="en-US" dirty="0"/>
        </a:p>
      </dgm:t>
    </dgm:pt>
    <dgm:pt modelId="{D47912ED-E69A-4193-9129-1E0D4C183939}" type="parTrans" cxnId="{7FF135A8-97DF-4E9A-8C5D-F9261B72595A}">
      <dgm:prSet/>
      <dgm:spPr/>
      <dgm:t>
        <a:bodyPr/>
        <a:lstStyle/>
        <a:p>
          <a:endParaRPr lang="en-US"/>
        </a:p>
      </dgm:t>
    </dgm:pt>
    <dgm:pt modelId="{5A263A8C-7774-415B-AD56-9B774ECE2B25}" type="sibTrans" cxnId="{7FF135A8-97DF-4E9A-8C5D-F9261B72595A}">
      <dgm:prSet/>
      <dgm:spPr/>
      <dgm:t>
        <a:bodyPr/>
        <a:lstStyle/>
        <a:p>
          <a:endParaRPr lang="en-US"/>
        </a:p>
      </dgm:t>
    </dgm:pt>
    <dgm:pt modelId="{F889B0F4-0C22-4CBE-B312-0848DF50CA5C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endParaRPr lang="en-US" dirty="0"/>
        </a:p>
      </dgm:t>
    </dgm:pt>
    <dgm:pt modelId="{24E9822F-1F3F-4282-B5E9-8B88376FDA89}" type="parTrans" cxnId="{2D8931A1-4440-4726-B072-A1160298FCA3}">
      <dgm:prSet/>
      <dgm:spPr/>
      <dgm:t>
        <a:bodyPr/>
        <a:lstStyle/>
        <a:p>
          <a:endParaRPr lang="en-US"/>
        </a:p>
      </dgm:t>
    </dgm:pt>
    <dgm:pt modelId="{F3075830-3057-4F6A-B00D-E7E649D283D3}" type="sibTrans" cxnId="{2D8931A1-4440-4726-B072-A1160298FCA3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9A202CAD-248C-4716-BDFF-697AB96517E2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2</a:t>
          </a:r>
          <a:endParaRPr lang="en-US" baseline="-25000" dirty="0"/>
        </a:p>
      </dgm:t>
    </dgm:pt>
    <dgm:pt modelId="{9AE9E0C5-20F1-450F-B588-C4451B72BE9F}" type="parTrans" cxnId="{D04D2240-FF7A-43CC-9468-820BFBA5261F}">
      <dgm:prSet/>
      <dgm:spPr/>
      <dgm:t>
        <a:bodyPr/>
        <a:lstStyle/>
        <a:p>
          <a:endParaRPr lang="en-US"/>
        </a:p>
      </dgm:t>
    </dgm:pt>
    <dgm:pt modelId="{2E20FF58-E1A8-4B7C-8F45-93ED5B9A0F00}" type="sibTrans" cxnId="{D04D2240-FF7A-43CC-9468-820BFBA5261F}">
      <dgm:prSet/>
      <dgm:spPr/>
      <dgm:t>
        <a:bodyPr/>
        <a:lstStyle/>
        <a:p>
          <a:endParaRPr lang="en-US"/>
        </a:p>
      </dgm:t>
    </dgm:pt>
    <dgm:pt modelId="{3861423A-4DC9-489C-AE8C-34E9125D2046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F44CEE6F-2C3C-49E9-989D-6FBAD0183F4D}" type="parTrans" cxnId="{4FBE5579-5E08-45EF-9980-AAD50A1743E3}">
      <dgm:prSet/>
      <dgm:spPr/>
      <dgm:t>
        <a:bodyPr/>
        <a:lstStyle/>
        <a:p>
          <a:endParaRPr lang="en-US"/>
        </a:p>
      </dgm:t>
    </dgm:pt>
    <dgm:pt modelId="{8298B536-7815-4E88-B35E-4C4BC4A21DBF}" type="sibTrans" cxnId="{4FBE5579-5E08-45EF-9980-AAD50A1743E3}">
      <dgm:prSet/>
      <dgm:spPr/>
      <dgm:t>
        <a:bodyPr/>
        <a:lstStyle/>
        <a:p>
          <a:endParaRPr lang="en-US"/>
        </a:p>
      </dgm:t>
    </dgm:pt>
    <dgm:pt modelId="{184F23D8-5D0E-41E2-B13D-FDD5F321ABE2}">
      <dgm:prSet/>
      <dgm:spPr>
        <a:solidFill>
          <a:srgbClr val="92D05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1</a:t>
          </a:r>
          <a:endParaRPr lang="en-US" baseline="-25000" dirty="0"/>
        </a:p>
      </dgm:t>
    </dgm:pt>
    <dgm:pt modelId="{2A4BB7C3-791F-4520-8953-104C18351559}" type="parTrans" cxnId="{BAA39CE3-F898-4EE8-986F-7BE1EC19B78A}">
      <dgm:prSet/>
      <dgm:spPr/>
      <dgm:t>
        <a:bodyPr/>
        <a:lstStyle/>
        <a:p>
          <a:endParaRPr lang="en-US"/>
        </a:p>
      </dgm:t>
    </dgm:pt>
    <dgm:pt modelId="{6DFF6188-39A7-44BA-B92B-0A1C1866B1CB}" type="sibTrans" cxnId="{BAA39CE3-F898-4EE8-986F-7BE1EC19B78A}">
      <dgm:prSet/>
      <dgm:spPr/>
      <dgm:t>
        <a:bodyPr/>
        <a:lstStyle/>
        <a:p>
          <a:endParaRPr lang="en-US"/>
        </a:p>
      </dgm:t>
    </dgm:pt>
    <dgm:pt modelId="{D4FCFB89-290D-4A43-B957-C7CDC4010B6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P</a:t>
          </a:r>
          <a:r>
            <a:rPr lang="nl-NL" baseline="-25000" dirty="0"/>
            <a:t>0</a:t>
          </a:r>
          <a:endParaRPr lang="en-US" baseline="-25000" dirty="0"/>
        </a:p>
      </dgm:t>
    </dgm:pt>
    <dgm:pt modelId="{410C23BC-07D0-4A2D-A3C1-ACFC02A50490}" type="parTrans" cxnId="{6C83FE1A-35E4-43BB-86B5-6EFE5D7BF23E}">
      <dgm:prSet/>
      <dgm:spPr/>
      <dgm:t>
        <a:bodyPr/>
        <a:lstStyle/>
        <a:p>
          <a:endParaRPr lang="en-US"/>
        </a:p>
      </dgm:t>
    </dgm:pt>
    <dgm:pt modelId="{753A0E8F-1023-476C-8E70-8A34A98BD067}" type="sibTrans" cxnId="{6C83FE1A-35E4-43BB-86B5-6EFE5D7BF23E}">
      <dgm:prSet/>
      <dgm:spPr/>
      <dgm:t>
        <a:bodyPr/>
        <a:lstStyle/>
        <a:p>
          <a:endParaRPr lang="en-US"/>
        </a:p>
      </dgm:t>
    </dgm:pt>
    <dgm:pt modelId="{1FECF7E7-390A-4014-97CD-B0B6CD7B845B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4</a:t>
          </a:r>
          <a:endParaRPr lang="en-US" baseline="-25000" dirty="0"/>
        </a:p>
      </dgm:t>
    </dgm:pt>
    <dgm:pt modelId="{D2515A8C-57EC-4D2C-B6D4-2448E542231B}" type="parTrans" cxnId="{3C9672EE-CA82-4096-9371-BB07A9153D68}">
      <dgm:prSet/>
      <dgm:spPr/>
      <dgm:t>
        <a:bodyPr/>
        <a:lstStyle/>
        <a:p>
          <a:endParaRPr lang="en-US"/>
        </a:p>
      </dgm:t>
    </dgm:pt>
    <dgm:pt modelId="{4D529C2F-220F-4948-8923-E29EB0B2FDC5}" type="sibTrans" cxnId="{3C9672EE-CA82-4096-9371-BB07A9153D68}">
      <dgm:prSet/>
      <dgm:spPr/>
      <dgm:t>
        <a:bodyPr/>
        <a:lstStyle/>
        <a:p>
          <a:endParaRPr lang="en-US"/>
        </a:p>
      </dgm:t>
    </dgm:pt>
    <dgm:pt modelId="{FA959EE2-1142-42F1-A99B-BCEF0DA99B79}">
      <dgm:prSet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2</a:t>
          </a:r>
          <a:endParaRPr lang="en-US" baseline="-25000" dirty="0"/>
        </a:p>
      </dgm:t>
    </dgm:pt>
    <dgm:pt modelId="{89BF19C2-4546-44EA-85B6-0E712F3610D7}" type="parTrans" cxnId="{A87ACF60-B6A0-433A-84D0-2DAC4D07D7A1}">
      <dgm:prSet/>
      <dgm:spPr/>
      <dgm:t>
        <a:bodyPr/>
        <a:lstStyle/>
        <a:p>
          <a:endParaRPr lang="en-US"/>
        </a:p>
      </dgm:t>
    </dgm:pt>
    <dgm:pt modelId="{0A1F9517-C0FA-4DF2-B1EA-5CEBDB60F8AD}" type="sibTrans" cxnId="{A87ACF60-B6A0-433A-84D0-2DAC4D07D7A1}">
      <dgm:prSet/>
      <dgm:spPr/>
      <dgm:t>
        <a:bodyPr/>
        <a:lstStyle/>
        <a:p>
          <a:endParaRPr lang="en-US"/>
        </a:p>
      </dgm:t>
    </dgm:pt>
    <dgm:pt modelId="{FAD291CE-2418-4918-843A-E16A077230D6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2D60CAA9-34BA-4E7E-97B9-5CAF2A03ABF7}" type="parTrans" cxnId="{D237B9D3-978D-46A7-A708-A0B328F3466E}">
      <dgm:prSet/>
      <dgm:spPr/>
      <dgm:t>
        <a:bodyPr/>
        <a:lstStyle/>
        <a:p>
          <a:endParaRPr lang="en-US"/>
        </a:p>
      </dgm:t>
    </dgm:pt>
    <dgm:pt modelId="{8F88312D-07A8-4E13-9555-502E89753113}" type="sibTrans" cxnId="{D237B9D3-978D-46A7-A708-A0B328F3466E}">
      <dgm:prSet/>
      <dgm:spPr/>
      <dgm:t>
        <a:bodyPr/>
        <a:lstStyle/>
        <a:p>
          <a:endParaRPr lang="en-US"/>
        </a:p>
      </dgm:t>
    </dgm:pt>
    <dgm:pt modelId="{9AA1DB2F-0533-4B49-8CAC-C30F66AA04CA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3</a:t>
          </a:r>
          <a:endParaRPr lang="en-US" baseline="-25000" dirty="0"/>
        </a:p>
      </dgm:t>
    </dgm:pt>
    <dgm:pt modelId="{9441FF3F-C394-43E3-95A0-0014CEE55C19}" type="parTrans" cxnId="{AEBD583B-67A0-4967-955B-3A5672685685}">
      <dgm:prSet/>
      <dgm:spPr/>
      <dgm:t>
        <a:bodyPr/>
        <a:lstStyle/>
        <a:p>
          <a:endParaRPr lang="en-US"/>
        </a:p>
      </dgm:t>
    </dgm:pt>
    <dgm:pt modelId="{682D439E-A5A6-4FB8-B103-2F04CA7FE171}" type="sibTrans" cxnId="{AEBD583B-67A0-4967-955B-3A5672685685}">
      <dgm:prSet/>
      <dgm:spPr/>
      <dgm:t>
        <a:bodyPr/>
        <a:lstStyle/>
        <a:p>
          <a:endParaRPr lang="en-US"/>
        </a:p>
      </dgm:t>
    </dgm:pt>
    <dgm:pt modelId="{56684FA6-C151-4A62-89A2-60D00C382389}">
      <dgm:prSet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F</a:t>
          </a:r>
          <a:endParaRPr lang="en-US" dirty="0"/>
        </a:p>
      </dgm:t>
    </dgm:pt>
    <dgm:pt modelId="{9D7DCDBD-A8E1-4DD2-91C2-420A2C7BB0A1}" type="parTrans" cxnId="{808E506E-2EC4-4B18-AAD1-71505F51852C}">
      <dgm:prSet/>
      <dgm:spPr/>
      <dgm:t>
        <a:bodyPr/>
        <a:lstStyle/>
        <a:p>
          <a:endParaRPr lang="en-US"/>
        </a:p>
      </dgm:t>
    </dgm:pt>
    <dgm:pt modelId="{FA4D14D4-3552-42A1-9F0F-711FD3995501}" type="sibTrans" cxnId="{808E506E-2EC4-4B18-AAD1-71505F51852C}">
      <dgm:prSet/>
      <dgm:spPr/>
      <dgm:t>
        <a:bodyPr/>
        <a:lstStyle/>
        <a:p>
          <a:endParaRPr lang="en-US"/>
        </a:p>
      </dgm:t>
    </dgm:pt>
    <dgm:pt modelId="{5750667A-1C60-4C53-A62E-73F1BA69F7AB}">
      <dgm:prSet/>
      <dgm:spPr>
        <a:solidFill>
          <a:srgbClr val="00B05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F</a:t>
          </a:r>
          <a:r>
            <a:rPr lang="nl-NL" baseline="-25000" dirty="0"/>
            <a:t>3</a:t>
          </a:r>
          <a:endParaRPr lang="en-US" baseline="-25000" dirty="0"/>
        </a:p>
      </dgm:t>
    </dgm:pt>
    <dgm:pt modelId="{73102528-8853-4162-BB02-AC4C8E6CF670}" type="parTrans" cxnId="{56914230-5432-4605-B0BF-6E583C151CB2}">
      <dgm:prSet/>
      <dgm:spPr/>
      <dgm:t>
        <a:bodyPr/>
        <a:lstStyle/>
        <a:p>
          <a:endParaRPr lang="en-US"/>
        </a:p>
      </dgm:t>
    </dgm:pt>
    <dgm:pt modelId="{E736DF3E-90D3-4602-BA3F-269C9E903376}" type="sibTrans" cxnId="{56914230-5432-4605-B0BF-6E583C151CB2}">
      <dgm:prSet/>
      <dgm:spPr/>
      <dgm:t>
        <a:bodyPr/>
        <a:lstStyle/>
        <a:p>
          <a:endParaRPr lang="en-US"/>
        </a:p>
      </dgm:t>
    </dgm:pt>
    <dgm:pt modelId="{C9704DBF-4A83-410A-9FCE-C914B2284B82}">
      <dgm:prSet/>
      <dgm:spPr>
        <a:solidFill>
          <a:srgbClr val="92D05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1</a:t>
          </a:r>
          <a:endParaRPr lang="en-US" baseline="-25000" dirty="0"/>
        </a:p>
      </dgm:t>
    </dgm:pt>
    <dgm:pt modelId="{2653AE50-CC7B-4B3A-809E-D7B2A071A9F3}" type="parTrans" cxnId="{E36D1D23-8B5A-4DE5-975D-01597A5554AE}">
      <dgm:prSet/>
      <dgm:spPr/>
      <dgm:t>
        <a:bodyPr/>
        <a:lstStyle/>
        <a:p>
          <a:endParaRPr lang="en-US"/>
        </a:p>
      </dgm:t>
    </dgm:pt>
    <dgm:pt modelId="{2DD9FC81-19DC-495E-8F1C-F44CF5D539A7}" type="sibTrans" cxnId="{E36D1D23-8B5A-4DE5-975D-01597A5554AE}">
      <dgm:prSet/>
      <dgm:spPr/>
      <dgm:t>
        <a:bodyPr/>
        <a:lstStyle/>
        <a:p>
          <a:endParaRPr lang="en-US"/>
        </a:p>
      </dgm:t>
    </dgm:pt>
    <dgm:pt modelId="{05B8CF1E-D06F-49FD-A2C2-AA83D2BE6CFF}">
      <dgm:prSet/>
      <dgm:spPr>
        <a:solidFill>
          <a:srgbClr val="92D050"/>
        </a:solidFill>
      </dgm:spPr>
      <dgm:t>
        <a:bodyPr/>
        <a:lstStyle/>
        <a:p>
          <a:r>
            <a:rPr lang="nl-NL" baseline="30000" dirty="0"/>
            <a:t>3</a:t>
          </a:r>
          <a:r>
            <a:rPr lang="nl-NL" dirty="0"/>
            <a:t>D</a:t>
          </a:r>
          <a:r>
            <a:rPr lang="nl-NL" baseline="-25000" dirty="0"/>
            <a:t>2</a:t>
          </a:r>
          <a:endParaRPr lang="en-US" baseline="-25000" dirty="0"/>
        </a:p>
      </dgm:t>
    </dgm:pt>
    <dgm:pt modelId="{97C88FEC-21A2-4F26-B55E-5B4F7A039314}" type="parTrans" cxnId="{2926B5E8-77DA-4B9A-8DDC-C59CDD995553}">
      <dgm:prSet/>
      <dgm:spPr/>
      <dgm:t>
        <a:bodyPr/>
        <a:lstStyle/>
        <a:p>
          <a:endParaRPr lang="en-US"/>
        </a:p>
      </dgm:t>
    </dgm:pt>
    <dgm:pt modelId="{534CF6B2-0EBE-4ECD-B9E4-B3D992F9E071}" type="sibTrans" cxnId="{2926B5E8-77DA-4B9A-8DDC-C59CDD995553}">
      <dgm:prSet/>
      <dgm:spPr/>
      <dgm:t>
        <a:bodyPr/>
        <a:lstStyle/>
        <a:p>
          <a:endParaRPr lang="en-US"/>
        </a:p>
      </dgm:t>
    </dgm:pt>
    <dgm:pt modelId="{4C79A500-0D81-4DC7-A59D-D09473DC1B79}">
      <dgm:prSet/>
      <dgm:spPr>
        <a:solidFill>
          <a:srgbClr val="00B0F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640856E3-D3D7-4C40-954F-CA50D983AA19}" type="parTrans" cxnId="{FE505E63-A269-46F7-8038-693F606CA147}">
      <dgm:prSet/>
      <dgm:spPr/>
      <dgm:t>
        <a:bodyPr/>
        <a:lstStyle/>
        <a:p>
          <a:endParaRPr lang="en-US"/>
        </a:p>
      </dgm:t>
    </dgm:pt>
    <dgm:pt modelId="{DB4A4F49-2D11-480B-A12A-62CE3A5C3542}" type="sibTrans" cxnId="{FE505E63-A269-46F7-8038-693F606CA147}">
      <dgm:prSet/>
      <dgm:spPr/>
      <dgm:t>
        <a:bodyPr/>
        <a:lstStyle/>
        <a:p>
          <a:endParaRPr lang="en-US"/>
        </a:p>
      </dgm:t>
    </dgm:pt>
    <dgm:pt modelId="{D774CED6-7ACB-487D-9DFF-79E1821C0DE8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8709E6E5-D142-4BFD-AECF-C87C3FEE0DC8}" type="parTrans" cxnId="{FB19203B-2EEE-4BEB-8528-A09E89CBE3B0}">
      <dgm:prSet/>
      <dgm:spPr/>
      <dgm:t>
        <a:bodyPr/>
        <a:lstStyle/>
        <a:p>
          <a:endParaRPr lang="en-US"/>
        </a:p>
      </dgm:t>
    </dgm:pt>
    <dgm:pt modelId="{EE9D0971-59B0-4AB3-B66B-4D19EE1F934F}" type="sibTrans" cxnId="{FB19203B-2EEE-4BEB-8528-A09E89CBE3B0}">
      <dgm:prSet/>
      <dgm:spPr/>
      <dgm:t>
        <a:bodyPr/>
        <a:lstStyle/>
        <a:p>
          <a:endParaRPr lang="en-US"/>
        </a:p>
      </dgm:t>
    </dgm:pt>
    <dgm:pt modelId="{A50C767F-6550-4C34-9238-8143FE3868C4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1AFDD5BE-3AE1-44B1-9B6A-C6F6BE01CD4E}" type="parTrans" cxnId="{0FDE88A7-E915-41BA-AAEA-748B8F715325}">
      <dgm:prSet/>
      <dgm:spPr/>
      <dgm:t>
        <a:bodyPr/>
        <a:lstStyle/>
        <a:p>
          <a:endParaRPr lang="en-US"/>
        </a:p>
      </dgm:t>
    </dgm:pt>
    <dgm:pt modelId="{F2CA8181-220F-44E6-9746-798C81EB8DF5}" type="sibTrans" cxnId="{0FDE88A7-E915-41BA-AAEA-748B8F715325}">
      <dgm:prSet/>
      <dgm:spPr/>
      <dgm:t>
        <a:bodyPr/>
        <a:lstStyle/>
        <a:p>
          <a:endParaRPr lang="en-US"/>
        </a:p>
      </dgm:t>
    </dgm:pt>
    <dgm:pt modelId="{C70CA1AE-4A4F-4169-B946-9871CE3AF883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DD80245D-3661-47A7-87CA-A2906A5E579D}" type="parTrans" cxnId="{879A7A0A-2142-4D3D-A40A-9CE21C98ECE7}">
      <dgm:prSet/>
      <dgm:spPr/>
      <dgm:t>
        <a:bodyPr/>
        <a:lstStyle/>
        <a:p>
          <a:endParaRPr lang="en-US"/>
        </a:p>
      </dgm:t>
    </dgm:pt>
    <dgm:pt modelId="{107C291D-DE6E-44F8-9432-7966E445D72A}" type="sibTrans" cxnId="{879A7A0A-2142-4D3D-A40A-9CE21C98ECE7}">
      <dgm:prSet/>
      <dgm:spPr/>
      <dgm:t>
        <a:bodyPr/>
        <a:lstStyle/>
        <a:p>
          <a:endParaRPr lang="en-US"/>
        </a:p>
      </dgm:t>
    </dgm:pt>
    <dgm:pt modelId="{B36B425A-66FC-4154-81F5-26A9E74D54DD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D5821400-8830-4AAC-B8F1-7385A8B0EA17}" type="parTrans" cxnId="{01068499-4529-4267-8DA8-0A6EE04FFA8C}">
      <dgm:prSet/>
      <dgm:spPr/>
      <dgm:t>
        <a:bodyPr/>
        <a:lstStyle/>
        <a:p>
          <a:endParaRPr lang="en-US"/>
        </a:p>
      </dgm:t>
    </dgm:pt>
    <dgm:pt modelId="{20B14E33-8D04-447D-AFB8-D00673624CCF}" type="sibTrans" cxnId="{01068499-4529-4267-8DA8-0A6EE04FFA8C}">
      <dgm:prSet/>
      <dgm:spPr/>
      <dgm:t>
        <a:bodyPr/>
        <a:lstStyle/>
        <a:p>
          <a:endParaRPr lang="en-US"/>
        </a:p>
      </dgm:t>
    </dgm:pt>
    <dgm:pt modelId="{10F97C39-ABDA-4B92-9B33-64393CCDD9DC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7F66D502-5C83-4C8C-B64C-D3846C1D8212}" type="parTrans" cxnId="{BF09032C-B6BD-438A-8C47-EE0DB49509CF}">
      <dgm:prSet/>
      <dgm:spPr/>
      <dgm:t>
        <a:bodyPr/>
        <a:lstStyle/>
        <a:p>
          <a:endParaRPr lang="en-US"/>
        </a:p>
      </dgm:t>
    </dgm:pt>
    <dgm:pt modelId="{C0524EE8-AB45-4100-B50F-9D6FE852C02B}" type="sibTrans" cxnId="{BF09032C-B6BD-438A-8C47-EE0DB49509CF}">
      <dgm:prSet/>
      <dgm:spPr/>
      <dgm:t>
        <a:bodyPr/>
        <a:lstStyle/>
        <a:p>
          <a:endParaRPr lang="en-US"/>
        </a:p>
      </dgm:t>
    </dgm:pt>
    <dgm:pt modelId="{1AF2F436-2F1C-4616-BC55-193BC169415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5EB0A702-8A42-438F-8744-AA30D8E404FB}" type="parTrans" cxnId="{9A5C88B4-B352-4B5E-AD75-84256457673E}">
      <dgm:prSet/>
      <dgm:spPr/>
      <dgm:t>
        <a:bodyPr/>
        <a:lstStyle/>
        <a:p>
          <a:endParaRPr lang="en-US"/>
        </a:p>
      </dgm:t>
    </dgm:pt>
    <dgm:pt modelId="{7C47D1C1-BBF7-4933-9C69-1A979A2C208A}" type="sibTrans" cxnId="{9A5C88B4-B352-4B5E-AD75-84256457673E}">
      <dgm:prSet/>
      <dgm:spPr/>
      <dgm:t>
        <a:bodyPr/>
        <a:lstStyle/>
        <a:p>
          <a:endParaRPr lang="en-US"/>
        </a:p>
      </dgm:t>
    </dgm:pt>
    <dgm:pt modelId="{CCA93883-2624-418D-B504-3A385E99020E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C3560D9A-5A2B-4A37-AFFE-D119A02F9FE5}" type="parTrans" cxnId="{9B9D245F-792C-4400-9ED1-656A652969F1}">
      <dgm:prSet/>
      <dgm:spPr/>
      <dgm:t>
        <a:bodyPr/>
        <a:lstStyle/>
        <a:p>
          <a:endParaRPr lang="en-US"/>
        </a:p>
      </dgm:t>
    </dgm:pt>
    <dgm:pt modelId="{DC726925-5758-48AD-9F63-C1A0FA7BE7E9}" type="sibTrans" cxnId="{9B9D245F-792C-4400-9ED1-656A652969F1}">
      <dgm:prSet/>
      <dgm:spPr/>
      <dgm:t>
        <a:bodyPr/>
        <a:lstStyle/>
        <a:p>
          <a:endParaRPr lang="en-US"/>
        </a:p>
      </dgm:t>
    </dgm:pt>
    <dgm:pt modelId="{320A9EDA-0820-4859-8B44-F9974DD8BD8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77C09252-D9E8-4FE8-8C56-107666336682}" type="parTrans" cxnId="{4EB30948-EE97-41D0-A431-9378C63E1535}">
      <dgm:prSet/>
      <dgm:spPr/>
      <dgm:t>
        <a:bodyPr/>
        <a:lstStyle/>
        <a:p>
          <a:endParaRPr lang="en-US"/>
        </a:p>
      </dgm:t>
    </dgm:pt>
    <dgm:pt modelId="{E4FCD0FF-AC41-4E54-811D-924805A31ECA}" type="sibTrans" cxnId="{4EB30948-EE97-41D0-A431-9378C63E1535}">
      <dgm:prSet/>
      <dgm:spPr/>
      <dgm:t>
        <a:bodyPr/>
        <a:lstStyle/>
        <a:p>
          <a:endParaRPr lang="en-US"/>
        </a:p>
      </dgm:t>
    </dgm:pt>
    <dgm:pt modelId="{F8A83A77-F37C-4B25-869F-544FEA945FF3}">
      <dgm:prSet/>
      <dgm:spPr>
        <a:solidFill>
          <a:srgbClr val="00B0F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DD498189-14FE-412F-8A50-C90DFDABFE43}" type="parTrans" cxnId="{1E648AC4-66C2-4A3E-BDF2-85C540C38CAC}">
      <dgm:prSet/>
      <dgm:spPr/>
      <dgm:t>
        <a:bodyPr/>
        <a:lstStyle/>
        <a:p>
          <a:endParaRPr lang="en-US"/>
        </a:p>
      </dgm:t>
    </dgm:pt>
    <dgm:pt modelId="{D54FBB2C-F0E7-422F-9D72-227A96A2CAF9}" type="sibTrans" cxnId="{1E648AC4-66C2-4A3E-BDF2-85C540C38CAC}">
      <dgm:prSet/>
      <dgm:spPr/>
      <dgm:t>
        <a:bodyPr/>
        <a:lstStyle/>
        <a:p>
          <a:endParaRPr lang="en-US"/>
        </a:p>
      </dgm:t>
    </dgm:pt>
    <dgm:pt modelId="{5B4F283A-C9ED-409E-A4C5-D614C4C06FEC}">
      <dgm:prSet/>
      <dgm:spPr>
        <a:solidFill>
          <a:srgbClr val="00B0F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62D8A673-0EDA-4907-9D43-C778702F1991}" type="parTrans" cxnId="{584D9E24-1537-45B4-B2AB-547F2BA578CA}">
      <dgm:prSet/>
      <dgm:spPr/>
      <dgm:t>
        <a:bodyPr/>
        <a:lstStyle/>
        <a:p>
          <a:endParaRPr lang="en-US"/>
        </a:p>
      </dgm:t>
    </dgm:pt>
    <dgm:pt modelId="{8A96CA64-DCFD-4888-B388-7EDEAB529F7F}" type="sibTrans" cxnId="{584D9E24-1537-45B4-B2AB-547F2BA578CA}">
      <dgm:prSet/>
      <dgm:spPr/>
      <dgm:t>
        <a:bodyPr/>
        <a:lstStyle/>
        <a:p>
          <a:endParaRPr lang="en-US"/>
        </a:p>
      </dgm:t>
    </dgm:pt>
    <dgm:pt modelId="{BE8F4570-D075-4E80-8E7A-FDA94C62704B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2</a:t>
          </a:r>
          <a:endParaRPr lang="en-US" baseline="-25000" dirty="0"/>
        </a:p>
      </dgm:t>
    </dgm:pt>
    <dgm:pt modelId="{CC36FA44-F1A5-4DEB-9EAC-66C47B436A88}" type="parTrans" cxnId="{30D9B874-C10D-462E-A116-796C220969E9}">
      <dgm:prSet/>
      <dgm:spPr/>
      <dgm:t>
        <a:bodyPr/>
        <a:lstStyle/>
        <a:p>
          <a:endParaRPr lang="en-US"/>
        </a:p>
      </dgm:t>
    </dgm:pt>
    <dgm:pt modelId="{BF9D280E-EFBE-42E5-9EC2-C4BCC5F15024}" type="sibTrans" cxnId="{30D9B874-C10D-462E-A116-796C220969E9}">
      <dgm:prSet/>
      <dgm:spPr/>
      <dgm:t>
        <a:bodyPr/>
        <a:lstStyle/>
        <a:p>
          <a:endParaRPr lang="en-US"/>
        </a:p>
      </dgm:t>
    </dgm:pt>
    <dgm:pt modelId="{5C7AA53C-0C12-4448-B4AA-84590C20190B}">
      <dgm:prSet/>
      <dgm:spPr>
        <a:solidFill>
          <a:srgbClr val="00B0F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760E8AA8-F9A7-464C-B798-58B0E18EBAC2}" type="parTrans" cxnId="{832F8FE2-487F-42ED-865B-64D57DEC263D}">
      <dgm:prSet/>
      <dgm:spPr/>
      <dgm:t>
        <a:bodyPr/>
        <a:lstStyle/>
        <a:p>
          <a:endParaRPr lang="en-US"/>
        </a:p>
      </dgm:t>
    </dgm:pt>
    <dgm:pt modelId="{04B2B966-5573-420A-8B27-24AD2EA85944}" type="sibTrans" cxnId="{832F8FE2-487F-42ED-865B-64D57DEC263D}">
      <dgm:prSet/>
      <dgm:spPr/>
      <dgm:t>
        <a:bodyPr/>
        <a:lstStyle/>
        <a:p>
          <a:endParaRPr lang="en-US"/>
        </a:p>
      </dgm:t>
    </dgm:pt>
    <dgm:pt modelId="{BC39CBA7-CF80-4668-9A8C-9117F51B23E8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679B3662-FDBC-41E7-A89E-7B28256CCCD3}" type="parTrans" cxnId="{C8A80F88-46BD-48C2-A24F-279B36B7FCBA}">
      <dgm:prSet/>
      <dgm:spPr/>
      <dgm:t>
        <a:bodyPr/>
        <a:lstStyle/>
        <a:p>
          <a:endParaRPr lang="en-US"/>
        </a:p>
      </dgm:t>
    </dgm:pt>
    <dgm:pt modelId="{21A1C5A9-0A8F-4438-9851-889A3DCCE3B7}" type="sibTrans" cxnId="{C8A80F88-46BD-48C2-A24F-279B36B7FCBA}">
      <dgm:prSet/>
      <dgm:spPr/>
      <dgm:t>
        <a:bodyPr/>
        <a:lstStyle/>
        <a:p>
          <a:endParaRPr lang="en-US"/>
        </a:p>
      </dgm:t>
    </dgm:pt>
    <dgm:pt modelId="{09ED97BB-15E8-4ADE-8227-FF57AF9EC1DE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2</a:t>
          </a:r>
          <a:endParaRPr lang="en-US" baseline="-25000" dirty="0"/>
        </a:p>
      </dgm:t>
    </dgm:pt>
    <dgm:pt modelId="{A54D0C3F-8E69-42EE-A95D-02D0773C0514}" type="parTrans" cxnId="{7FEFB913-6278-4608-8B62-4B3CFA572F8B}">
      <dgm:prSet/>
      <dgm:spPr/>
      <dgm:t>
        <a:bodyPr/>
        <a:lstStyle/>
        <a:p>
          <a:endParaRPr lang="en-US"/>
        </a:p>
      </dgm:t>
    </dgm:pt>
    <dgm:pt modelId="{A6BBD8B3-1850-4E5B-93AF-65F714B78234}" type="sibTrans" cxnId="{7FEFB913-6278-4608-8B62-4B3CFA572F8B}">
      <dgm:prSet/>
      <dgm:spPr/>
      <dgm:t>
        <a:bodyPr/>
        <a:lstStyle/>
        <a:p>
          <a:endParaRPr lang="en-US"/>
        </a:p>
      </dgm:t>
    </dgm:pt>
    <dgm:pt modelId="{D6D2C37F-1937-4653-9335-48490165B0AC}">
      <dgm:prSet/>
      <dgm:spPr>
        <a:solidFill>
          <a:srgbClr val="00B0F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647F5F73-536A-4684-9216-43CB240BE3FC}" type="parTrans" cxnId="{27D9525C-FDD4-4F1E-935D-826A0753F245}">
      <dgm:prSet/>
      <dgm:spPr/>
      <dgm:t>
        <a:bodyPr/>
        <a:lstStyle/>
        <a:p>
          <a:endParaRPr lang="en-US"/>
        </a:p>
      </dgm:t>
    </dgm:pt>
    <dgm:pt modelId="{1F5AFEAC-88EB-460A-B51D-4BBF5299690C}" type="sibTrans" cxnId="{27D9525C-FDD4-4F1E-935D-826A0753F245}">
      <dgm:prSet/>
      <dgm:spPr/>
      <dgm:t>
        <a:bodyPr/>
        <a:lstStyle/>
        <a:p>
          <a:endParaRPr lang="en-US"/>
        </a:p>
      </dgm:t>
    </dgm:pt>
    <dgm:pt modelId="{0972C437-9998-4C73-9E29-70256D04B78F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9E45A069-5AE3-44F3-8B09-4C1BB2FDB6A5}" type="parTrans" cxnId="{5F4D8995-0985-4DFB-B845-17C549FE7329}">
      <dgm:prSet/>
      <dgm:spPr/>
      <dgm:t>
        <a:bodyPr/>
        <a:lstStyle/>
        <a:p>
          <a:endParaRPr lang="en-US"/>
        </a:p>
      </dgm:t>
    </dgm:pt>
    <dgm:pt modelId="{88C0033C-F65E-4E10-B3D8-9FB01BF8E8D9}" type="sibTrans" cxnId="{5F4D8995-0985-4DFB-B845-17C549FE7329}">
      <dgm:prSet/>
      <dgm:spPr/>
      <dgm:t>
        <a:bodyPr/>
        <a:lstStyle/>
        <a:p>
          <a:endParaRPr lang="en-US"/>
        </a:p>
      </dgm:t>
    </dgm:pt>
    <dgm:pt modelId="{BFB813A5-535B-499F-B509-A6333B929595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2</a:t>
          </a:r>
          <a:endParaRPr lang="en-US" baseline="-25000" dirty="0"/>
        </a:p>
      </dgm:t>
    </dgm:pt>
    <dgm:pt modelId="{BEABFC80-80E7-4435-A0BA-8DB9EBB33AC4}" type="parTrans" cxnId="{63C73176-CB6F-4112-B0FD-F2454BEB6615}">
      <dgm:prSet/>
      <dgm:spPr/>
      <dgm:t>
        <a:bodyPr/>
        <a:lstStyle/>
        <a:p>
          <a:endParaRPr lang="en-US"/>
        </a:p>
      </dgm:t>
    </dgm:pt>
    <dgm:pt modelId="{A02918CC-660B-4D1F-AC59-6DF3A3E280A8}" type="sibTrans" cxnId="{63C73176-CB6F-4112-B0FD-F2454BEB6615}">
      <dgm:prSet/>
      <dgm:spPr/>
      <dgm:t>
        <a:bodyPr/>
        <a:lstStyle/>
        <a:p>
          <a:endParaRPr lang="en-US"/>
        </a:p>
      </dgm:t>
    </dgm:pt>
    <dgm:pt modelId="{DDD8076B-426C-49B9-BC16-4F540EFDDD2B}">
      <dgm:prSet/>
      <dgm:spPr>
        <a:solidFill>
          <a:srgbClr val="00B0F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EE12F2A7-1D3E-465D-A17D-1498D36AB371}" type="parTrans" cxnId="{75A6FB80-20D1-4B90-A3BE-E28CB83AB741}">
      <dgm:prSet/>
      <dgm:spPr/>
      <dgm:t>
        <a:bodyPr/>
        <a:lstStyle/>
        <a:p>
          <a:endParaRPr lang="en-US"/>
        </a:p>
      </dgm:t>
    </dgm:pt>
    <dgm:pt modelId="{3F9C0DA0-A936-4D3A-B2AF-0993F6609969}" type="sibTrans" cxnId="{75A6FB80-20D1-4B90-A3BE-E28CB83AB741}">
      <dgm:prSet/>
      <dgm:spPr/>
      <dgm:t>
        <a:bodyPr/>
        <a:lstStyle/>
        <a:p>
          <a:endParaRPr lang="en-US"/>
        </a:p>
      </dgm:t>
    </dgm:pt>
    <dgm:pt modelId="{4F8549E6-F108-4C64-8D20-93F05684284D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357E3D0F-0DA5-4218-828C-BA87A015F59B}" type="parTrans" cxnId="{0F342208-A8AD-45E1-87E9-4137C97AAF34}">
      <dgm:prSet/>
      <dgm:spPr/>
      <dgm:t>
        <a:bodyPr/>
        <a:lstStyle/>
        <a:p>
          <a:endParaRPr lang="en-US"/>
        </a:p>
      </dgm:t>
    </dgm:pt>
    <dgm:pt modelId="{211993A9-953D-4B9F-94EB-EC584DB27732}" type="sibTrans" cxnId="{0F342208-A8AD-45E1-87E9-4137C97AAF34}">
      <dgm:prSet/>
      <dgm:spPr/>
      <dgm:t>
        <a:bodyPr/>
        <a:lstStyle/>
        <a:p>
          <a:endParaRPr lang="en-US"/>
        </a:p>
      </dgm:t>
    </dgm:pt>
    <dgm:pt modelId="{F1EF110E-75D0-425A-B477-FF9B3467FF38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1</a:t>
          </a:r>
          <a:endParaRPr lang="en-US" baseline="-25000" dirty="0"/>
        </a:p>
      </dgm:t>
    </dgm:pt>
    <dgm:pt modelId="{7DECA9D3-249A-40F0-A1D3-C8D276F6A68B}" type="parTrans" cxnId="{571211EA-F8D7-4E9F-ABF4-00DC9A857664}">
      <dgm:prSet/>
      <dgm:spPr/>
      <dgm:t>
        <a:bodyPr/>
        <a:lstStyle/>
        <a:p>
          <a:endParaRPr lang="en-US"/>
        </a:p>
      </dgm:t>
    </dgm:pt>
    <dgm:pt modelId="{ED79462A-7EAC-4135-82DC-3DEA0974DA64}" type="sibTrans" cxnId="{571211EA-F8D7-4E9F-ABF4-00DC9A857664}">
      <dgm:prSet/>
      <dgm:spPr/>
      <dgm:t>
        <a:bodyPr/>
        <a:lstStyle/>
        <a:p>
          <a:endParaRPr lang="en-US"/>
        </a:p>
      </dgm:t>
    </dgm:pt>
    <dgm:pt modelId="{26869DE0-4993-44E7-9D22-56032583FD6F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1</a:t>
          </a:r>
          <a:endParaRPr lang="en-US" baseline="-25000" dirty="0"/>
        </a:p>
      </dgm:t>
    </dgm:pt>
    <dgm:pt modelId="{6D7572A8-F39B-4483-8518-338F3ECE7AC3}" type="parTrans" cxnId="{49A4DCC7-ECD7-432C-8655-B43AA0A5876C}">
      <dgm:prSet/>
      <dgm:spPr/>
      <dgm:t>
        <a:bodyPr/>
        <a:lstStyle/>
        <a:p>
          <a:endParaRPr lang="en-US"/>
        </a:p>
      </dgm:t>
    </dgm:pt>
    <dgm:pt modelId="{9B06A0D4-C5A9-4BE3-B3EB-1F48C71EF9DD}" type="sibTrans" cxnId="{49A4DCC7-ECD7-432C-8655-B43AA0A5876C}">
      <dgm:prSet/>
      <dgm:spPr/>
      <dgm:t>
        <a:bodyPr/>
        <a:lstStyle/>
        <a:p>
          <a:endParaRPr lang="en-US"/>
        </a:p>
      </dgm:t>
    </dgm:pt>
    <dgm:pt modelId="{1825F196-B78B-4006-9F57-5A3FD841401A}">
      <dgm:prSet/>
      <dgm:spPr>
        <a:solidFill>
          <a:srgbClr val="00B0F0"/>
        </a:solidFill>
        <a:ln w="38100">
          <a:solidFill>
            <a:srgbClr val="FF0000"/>
          </a:solidFill>
        </a:ln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1</a:t>
          </a:r>
          <a:endParaRPr lang="en-US" baseline="-25000" dirty="0"/>
        </a:p>
      </dgm:t>
    </dgm:pt>
    <dgm:pt modelId="{3AF676AD-15F3-45F2-BED2-3A6F685BD7A4}" type="parTrans" cxnId="{F7CE96A9-8F25-499E-8768-8F67C7CE37D6}">
      <dgm:prSet/>
      <dgm:spPr/>
      <dgm:t>
        <a:bodyPr/>
        <a:lstStyle/>
        <a:p>
          <a:endParaRPr lang="en-US"/>
        </a:p>
      </dgm:t>
    </dgm:pt>
    <dgm:pt modelId="{658ABEB5-16E7-4F0F-A849-14DA74492DF6}" type="sibTrans" cxnId="{F7CE96A9-8F25-499E-8768-8F67C7CE37D6}">
      <dgm:prSet/>
      <dgm:spPr/>
      <dgm:t>
        <a:bodyPr/>
        <a:lstStyle/>
        <a:p>
          <a:endParaRPr lang="en-US"/>
        </a:p>
      </dgm:t>
    </dgm:pt>
    <dgm:pt modelId="{D7EBE3BC-8889-425B-A3DD-342DEFECED29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T</a:t>
          </a:r>
          <a:r>
            <a:rPr lang="nl-NL" baseline="-25000" dirty="0"/>
            <a:t>2</a:t>
          </a:r>
          <a:endParaRPr lang="en-US" baseline="-25000" dirty="0"/>
        </a:p>
      </dgm:t>
    </dgm:pt>
    <dgm:pt modelId="{BE9467E8-03E3-4F9E-B26B-78EAAE4F3016}" type="parTrans" cxnId="{3FC75ED6-9EE3-427C-B645-CA21323A7A50}">
      <dgm:prSet/>
      <dgm:spPr/>
      <dgm:t>
        <a:bodyPr/>
        <a:lstStyle/>
        <a:p>
          <a:endParaRPr lang="en-US"/>
        </a:p>
      </dgm:t>
    </dgm:pt>
    <dgm:pt modelId="{50AEA959-69EE-4061-8CC8-82A4507B111E}" type="sibTrans" cxnId="{3FC75ED6-9EE3-427C-B645-CA21323A7A50}">
      <dgm:prSet/>
      <dgm:spPr/>
      <dgm:t>
        <a:bodyPr/>
        <a:lstStyle/>
        <a:p>
          <a:endParaRPr lang="en-US"/>
        </a:p>
      </dgm:t>
    </dgm:pt>
    <dgm:pt modelId="{59AD188C-AE9E-4DF1-8848-4BE369930B09}">
      <dgm:prSet/>
      <dgm:spPr>
        <a:solidFill>
          <a:srgbClr val="00B0F0"/>
        </a:solidFill>
      </dgm:spPr>
      <dgm:t>
        <a:bodyPr/>
        <a:lstStyle/>
        <a:p>
          <a:r>
            <a:rPr lang="nl-NL" dirty="0"/>
            <a:t>E</a:t>
          </a:r>
          <a:endParaRPr lang="en-US" baseline="-25000" dirty="0"/>
        </a:p>
      </dgm:t>
    </dgm:pt>
    <dgm:pt modelId="{EDC60B2B-C481-42B1-AC41-05B15EEAB800}" type="parTrans" cxnId="{F0B4798F-EC82-4747-97FE-76D6AC3870F0}">
      <dgm:prSet/>
      <dgm:spPr/>
      <dgm:t>
        <a:bodyPr/>
        <a:lstStyle/>
        <a:p>
          <a:endParaRPr lang="en-US"/>
        </a:p>
      </dgm:t>
    </dgm:pt>
    <dgm:pt modelId="{85970EBC-66A3-4D49-B49A-FE90C221A94E}" type="sibTrans" cxnId="{F0B4798F-EC82-4747-97FE-76D6AC3870F0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6"/>
      <dgm:spPr/>
    </dgm:pt>
    <dgm:pt modelId="{DA7691F1-E60E-4589-BB9C-1E7E1FAB263F}" type="pres">
      <dgm:prSet presAssocID="{604B3515-858C-4F26-85CF-BEE3D8AE4F54}" presName="connTx" presStyleLbl="parChTrans1D2" presStyleIdx="0" presStyleCnt="6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6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12"/>
      <dgm:spPr/>
    </dgm:pt>
    <dgm:pt modelId="{D5D1FD17-72C6-43BE-A348-721B4695F8E8}" type="pres">
      <dgm:prSet presAssocID="{AA2449C1-BDD9-44F3-A114-C522198FC25C}" presName="connTx" presStyleLbl="parChTrans1D3" presStyleIdx="0" presStyleCnt="12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12" custLinFactNeighborX="-20374" custLinFactNeighborY="3679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49A3C2A6-B817-4F56-94AA-4E158689E3AD}" type="pres">
      <dgm:prSet presAssocID="{640856E3-D3D7-4C40-954F-CA50D983AA19}" presName="conn2-1" presStyleLbl="parChTrans1D4" presStyleIdx="0" presStyleCnt="25"/>
      <dgm:spPr/>
    </dgm:pt>
    <dgm:pt modelId="{181B5E1A-EE2A-4888-BCAF-3DF3FBF2E289}" type="pres">
      <dgm:prSet presAssocID="{640856E3-D3D7-4C40-954F-CA50D983AA19}" presName="connTx" presStyleLbl="parChTrans1D4" presStyleIdx="0" presStyleCnt="25"/>
      <dgm:spPr/>
    </dgm:pt>
    <dgm:pt modelId="{96E2795C-8743-495B-B2BB-9962C9A63027}" type="pres">
      <dgm:prSet presAssocID="{4C79A500-0D81-4DC7-A59D-D09473DC1B79}" presName="root2" presStyleCnt="0"/>
      <dgm:spPr/>
    </dgm:pt>
    <dgm:pt modelId="{28D8A5F9-F8E6-4816-BF11-10DBF157B233}" type="pres">
      <dgm:prSet presAssocID="{4C79A500-0D81-4DC7-A59D-D09473DC1B79}" presName="LevelTwoTextNode" presStyleLbl="node4" presStyleIdx="0" presStyleCnt="25" custScaleX="41273" custLinFactNeighborX="80453" custLinFactNeighborY="7503">
        <dgm:presLayoutVars>
          <dgm:chPref val="3"/>
        </dgm:presLayoutVars>
      </dgm:prSet>
      <dgm:spPr/>
    </dgm:pt>
    <dgm:pt modelId="{7AB83EAF-6515-4500-BBE9-26A50ABE2044}" type="pres">
      <dgm:prSet presAssocID="{4C79A500-0D81-4DC7-A59D-D09473DC1B79}" presName="level3hierChild" presStyleCnt="0"/>
      <dgm:spPr/>
    </dgm:pt>
    <dgm:pt modelId="{6E920E4F-CDA2-4486-B606-4EB43E565F68}" type="pres">
      <dgm:prSet presAssocID="{76ADE617-1F4A-4A00-9093-CCA48BAFEDA7}" presName="conn2-1" presStyleLbl="parChTrans1D2" presStyleIdx="1" presStyleCnt="6"/>
      <dgm:spPr/>
    </dgm:pt>
    <dgm:pt modelId="{E1F73475-D636-4D7A-945B-80BB20244334}" type="pres">
      <dgm:prSet presAssocID="{76ADE617-1F4A-4A00-9093-CCA48BAFEDA7}" presName="connTx" presStyleLbl="parChTrans1D2" presStyleIdx="1" presStyleCnt="6"/>
      <dgm:spPr/>
    </dgm:pt>
    <dgm:pt modelId="{750C7CDF-9B2B-4CA1-A39D-C8C92D65CA9F}" type="pres">
      <dgm:prSet presAssocID="{5E11F3CF-B4DF-476C-ACEE-63C5C6127CCE}" presName="root2" presStyleCnt="0"/>
      <dgm:spPr/>
    </dgm:pt>
    <dgm:pt modelId="{10A9CC70-7E08-47D7-9DF8-3F77C1EB5032}" type="pres">
      <dgm:prSet presAssocID="{5E11F3CF-B4DF-476C-ACEE-63C5C6127CCE}" presName="LevelTwoTextNode" presStyleLbl="node2" presStyleIdx="1" presStyleCnt="6">
        <dgm:presLayoutVars>
          <dgm:chPref val="3"/>
        </dgm:presLayoutVars>
      </dgm:prSet>
      <dgm:spPr/>
    </dgm:pt>
    <dgm:pt modelId="{F4F8FA51-B27E-4EE7-909E-AB2B569998EC}" type="pres">
      <dgm:prSet presAssocID="{5E11F3CF-B4DF-476C-ACEE-63C5C6127CCE}" presName="level3hierChild" presStyleCnt="0"/>
      <dgm:spPr/>
    </dgm:pt>
    <dgm:pt modelId="{B38BFFE3-546E-4995-B6FF-14FEBA1D14A7}" type="pres">
      <dgm:prSet presAssocID="{F44CEE6F-2C3C-49E9-989D-6FBAD0183F4D}" presName="conn2-1" presStyleLbl="parChTrans1D3" presStyleIdx="1" presStyleCnt="12"/>
      <dgm:spPr/>
    </dgm:pt>
    <dgm:pt modelId="{41B77EFB-DD8D-45AA-9C0D-9D726E7D9C04}" type="pres">
      <dgm:prSet presAssocID="{F44CEE6F-2C3C-49E9-989D-6FBAD0183F4D}" presName="connTx" presStyleLbl="parChTrans1D3" presStyleIdx="1" presStyleCnt="12"/>
      <dgm:spPr/>
    </dgm:pt>
    <dgm:pt modelId="{1574BE6E-A732-4F55-AC2C-D4768526D381}" type="pres">
      <dgm:prSet presAssocID="{3861423A-4DC9-489C-AE8C-34E9125D2046}" presName="root2" presStyleCnt="0"/>
      <dgm:spPr/>
    </dgm:pt>
    <dgm:pt modelId="{52D0533B-D696-4819-86F4-11CE1590F981}" type="pres">
      <dgm:prSet presAssocID="{3861423A-4DC9-489C-AE8C-34E9125D2046}" presName="LevelTwoTextNode" presStyleLbl="node3" presStyleIdx="1" presStyleCnt="12" custLinFactNeighborX="-20374" custLinFactNeighborY="3679">
        <dgm:presLayoutVars>
          <dgm:chPref val="3"/>
        </dgm:presLayoutVars>
      </dgm:prSet>
      <dgm:spPr/>
    </dgm:pt>
    <dgm:pt modelId="{6409166F-9E73-49CA-93CF-1E37367EA6B6}" type="pres">
      <dgm:prSet presAssocID="{3861423A-4DC9-489C-AE8C-34E9125D2046}" presName="level3hierChild" presStyleCnt="0"/>
      <dgm:spPr/>
    </dgm:pt>
    <dgm:pt modelId="{11013F97-1576-4464-8C32-E4D5DC855403}" type="pres">
      <dgm:prSet presAssocID="{8709E6E5-D142-4BFD-AECF-C87C3FEE0DC8}" presName="conn2-1" presStyleLbl="parChTrans1D4" presStyleIdx="1" presStyleCnt="25"/>
      <dgm:spPr/>
    </dgm:pt>
    <dgm:pt modelId="{4D5541B1-94CC-486A-A587-1BDCC1B55849}" type="pres">
      <dgm:prSet presAssocID="{8709E6E5-D142-4BFD-AECF-C87C3FEE0DC8}" presName="connTx" presStyleLbl="parChTrans1D4" presStyleIdx="1" presStyleCnt="25"/>
      <dgm:spPr/>
    </dgm:pt>
    <dgm:pt modelId="{E3287989-CEF2-4926-A560-B03528411547}" type="pres">
      <dgm:prSet presAssocID="{D774CED6-7ACB-487D-9DFF-79E1821C0DE8}" presName="root2" presStyleCnt="0"/>
      <dgm:spPr/>
    </dgm:pt>
    <dgm:pt modelId="{86FD77AB-1E35-4D6B-9ED2-790500119FF6}" type="pres">
      <dgm:prSet presAssocID="{D774CED6-7ACB-487D-9DFF-79E1821C0DE8}" presName="LevelTwoTextNode" presStyleLbl="node4" presStyleIdx="1" presStyleCnt="25" custScaleX="41273" custLinFactX="35552" custLinFactNeighborX="100000" custLinFactNeighborY="7735">
        <dgm:presLayoutVars>
          <dgm:chPref val="3"/>
        </dgm:presLayoutVars>
      </dgm:prSet>
      <dgm:spPr/>
    </dgm:pt>
    <dgm:pt modelId="{DB76705C-C400-4CA0-A922-12850E9F24C5}" type="pres">
      <dgm:prSet presAssocID="{D774CED6-7ACB-487D-9DFF-79E1821C0DE8}" presName="level3hierChild" presStyleCnt="0"/>
      <dgm:spPr/>
    </dgm:pt>
    <dgm:pt modelId="{18E24EDF-9538-4BAE-9847-1610BDAC2757}" type="pres">
      <dgm:prSet presAssocID="{1AFDD5BE-3AE1-44B1-9B6A-C6F6BE01CD4E}" presName="conn2-1" presStyleLbl="parChTrans1D4" presStyleIdx="2" presStyleCnt="25"/>
      <dgm:spPr/>
    </dgm:pt>
    <dgm:pt modelId="{513BC77C-1525-4337-B6B8-0D19A58078AF}" type="pres">
      <dgm:prSet presAssocID="{1AFDD5BE-3AE1-44B1-9B6A-C6F6BE01CD4E}" presName="connTx" presStyleLbl="parChTrans1D4" presStyleIdx="2" presStyleCnt="25"/>
      <dgm:spPr/>
    </dgm:pt>
    <dgm:pt modelId="{C5622025-F7D7-4D82-AF7C-152F3798636E}" type="pres">
      <dgm:prSet presAssocID="{A50C767F-6550-4C34-9238-8143FE3868C4}" presName="root2" presStyleCnt="0"/>
      <dgm:spPr/>
    </dgm:pt>
    <dgm:pt modelId="{23704760-A969-45FB-9ED5-10D8EF1A5321}" type="pres">
      <dgm:prSet presAssocID="{A50C767F-6550-4C34-9238-8143FE3868C4}" presName="LevelTwoTextNode" presStyleLbl="node4" presStyleIdx="2" presStyleCnt="25" custScaleX="41273" custLinFactX="3619" custLinFactNeighborX="100000" custLinFactNeighborY="10849">
        <dgm:presLayoutVars>
          <dgm:chPref val="3"/>
        </dgm:presLayoutVars>
      </dgm:prSet>
      <dgm:spPr/>
    </dgm:pt>
    <dgm:pt modelId="{6FC40A62-90E6-4D97-8B42-BC1654F692D1}" type="pres">
      <dgm:prSet presAssocID="{A50C767F-6550-4C34-9238-8143FE3868C4}" presName="level3hierChild" presStyleCnt="0"/>
      <dgm:spPr/>
    </dgm:pt>
    <dgm:pt modelId="{28D3D173-9C1C-4CD0-9F5A-66116336EF5C}" type="pres">
      <dgm:prSet presAssocID="{9D7DCDBD-A8E1-4DD2-91C2-420A2C7BB0A1}" presName="conn2-1" presStyleLbl="parChTrans1D2" presStyleIdx="2" presStyleCnt="6"/>
      <dgm:spPr/>
    </dgm:pt>
    <dgm:pt modelId="{8DAB1AD7-3E8B-44CE-BCD8-F10857D444F9}" type="pres">
      <dgm:prSet presAssocID="{9D7DCDBD-A8E1-4DD2-91C2-420A2C7BB0A1}" presName="connTx" presStyleLbl="parChTrans1D2" presStyleIdx="2" presStyleCnt="6"/>
      <dgm:spPr/>
    </dgm:pt>
    <dgm:pt modelId="{8629C430-D203-4116-AC13-B60A0F3FD9B9}" type="pres">
      <dgm:prSet presAssocID="{56684FA6-C151-4A62-89A2-60D00C382389}" presName="root2" presStyleCnt="0"/>
      <dgm:spPr/>
    </dgm:pt>
    <dgm:pt modelId="{574987DB-E2D3-4AC0-968E-070B2EE60C62}" type="pres">
      <dgm:prSet presAssocID="{56684FA6-C151-4A62-89A2-60D00C382389}" presName="LevelTwoTextNode" presStyleLbl="node2" presStyleIdx="2" presStyleCnt="6">
        <dgm:presLayoutVars>
          <dgm:chPref val="3"/>
        </dgm:presLayoutVars>
      </dgm:prSet>
      <dgm:spPr/>
    </dgm:pt>
    <dgm:pt modelId="{69B8CE95-FFAD-4079-8548-E20CFD1618F1}" type="pres">
      <dgm:prSet presAssocID="{56684FA6-C151-4A62-89A2-60D00C382389}" presName="level3hierChild" presStyleCnt="0"/>
      <dgm:spPr/>
    </dgm:pt>
    <dgm:pt modelId="{6D46E4D6-224D-463B-B7C2-CEB80F090A6D}" type="pres">
      <dgm:prSet presAssocID="{73102528-8853-4162-BB02-AC4C8E6CF670}" presName="conn2-1" presStyleLbl="parChTrans1D3" presStyleIdx="2" presStyleCnt="12"/>
      <dgm:spPr/>
    </dgm:pt>
    <dgm:pt modelId="{30461BCD-650A-4C35-9B4A-D8A7A30E2399}" type="pres">
      <dgm:prSet presAssocID="{73102528-8853-4162-BB02-AC4C8E6CF670}" presName="connTx" presStyleLbl="parChTrans1D3" presStyleIdx="2" presStyleCnt="12"/>
      <dgm:spPr/>
    </dgm:pt>
    <dgm:pt modelId="{3C7AE3BF-F450-458C-A4FC-63C57584066F}" type="pres">
      <dgm:prSet presAssocID="{5750667A-1C60-4C53-A62E-73F1BA69F7AB}" presName="root2" presStyleCnt="0"/>
      <dgm:spPr/>
    </dgm:pt>
    <dgm:pt modelId="{BC1690DF-C3EC-4E83-9466-C968988466AA}" type="pres">
      <dgm:prSet presAssocID="{5750667A-1C60-4C53-A62E-73F1BA69F7AB}" presName="LevelTwoTextNode" presStyleLbl="node3" presStyleIdx="2" presStyleCnt="12" custLinFactNeighborX="-20374" custLinFactNeighborY="3679">
        <dgm:presLayoutVars>
          <dgm:chPref val="3"/>
        </dgm:presLayoutVars>
      </dgm:prSet>
      <dgm:spPr/>
    </dgm:pt>
    <dgm:pt modelId="{24E9E093-7899-49B7-B20D-EE7FC6ED5AB8}" type="pres">
      <dgm:prSet presAssocID="{5750667A-1C60-4C53-A62E-73F1BA69F7AB}" presName="level3hierChild" presStyleCnt="0"/>
      <dgm:spPr/>
    </dgm:pt>
    <dgm:pt modelId="{0B591C63-88E8-4D50-B354-145D4512BE43}" type="pres">
      <dgm:prSet presAssocID="{CC36FA44-F1A5-4DEB-9EAC-66C47B436A88}" presName="conn2-1" presStyleLbl="parChTrans1D4" presStyleIdx="3" presStyleCnt="25"/>
      <dgm:spPr/>
    </dgm:pt>
    <dgm:pt modelId="{17E9AFC8-0AFE-42D6-9935-A016D946EB7A}" type="pres">
      <dgm:prSet presAssocID="{CC36FA44-F1A5-4DEB-9EAC-66C47B436A88}" presName="connTx" presStyleLbl="parChTrans1D4" presStyleIdx="3" presStyleCnt="25"/>
      <dgm:spPr/>
    </dgm:pt>
    <dgm:pt modelId="{21CF7313-9252-4F53-8E30-0757031824D0}" type="pres">
      <dgm:prSet presAssocID="{BE8F4570-D075-4E80-8E7A-FDA94C62704B}" presName="root2" presStyleCnt="0"/>
      <dgm:spPr/>
    </dgm:pt>
    <dgm:pt modelId="{F809AA6D-0CD2-4A9E-BE01-5FD2741077FC}" type="pres">
      <dgm:prSet presAssocID="{BE8F4570-D075-4E80-8E7A-FDA94C62704B}" presName="LevelTwoTextNode" presStyleLbl="node4" presStyleIdx="3" presStyleCnt="25" custScaleX="41273" custLinFactNeighborX="33992" custLinFactNeighborY="10441">
        <dgm:presLayoutVars>
          <dgm:chPref val="3"/>
        </dgm:presLayoutVars>
      </dgm:prSet>
      <dgm:spPr/>
    </dgm:pt>
    <dgm:pt modelId="{E299F6BE-5766-4367-8606-457938F3C30E}" type="pres">
      <dgm:prSet presAssocID="{BE8F4570-D075-4E80-8E7A-FDA94C62704B}" presName="level3hierChild" presStyleCnt="0"/>
      <dgm:spPr/>
    </dgm:pt>
    <dgm:pt modelId="{FDB035AF-EF02-46FC-ACF6-FDA22F996CF1}" type="pres">
      <dgm:prSet presAssocID="{760E8AA8-F9A7-464C-B798-58B0E18EBAC2}" presName="conn2-1" presStyleLbl="parChTrans1D4" presStyleIdx="4" presStyleCnt="25"/>
      <dgm:spPr/>
    </dgm:pt>
    <dgm:pt modelId="{56BDB758-039D-4CDC-88C8-A2D01C0F37EA}" type="pres">
      <dgm:prSet presAssocID="{760E8AA8-F9A7-464C-B798-58B0E18EBAC2}" presName="connTx" presStyleLbl="parChTrans1D4" presStyleIdx="4" presStyleCnt="25"/>
      <dgm:spPr/>
    </dgm:pt>
    <dgm:pt modelId="{8BCFA9E2-E76E-4166-B713-ABC4DC3B581E}" type="pres">
      <dgm:prSet presAssocID="{5C7AA53C-0C12-4448-B4AA-84590C20190B}" presName="root2" presStyleCnt="0"/>
      <dgm:spPr/>
    </dgm:pt>
    <dgm:pt modelId="{AF855EAC-399E-4ABC-9AA3-E94BE39F0826}" type="pres">
      <dgm:prSet presAssocID="{5C7AA53C-0C12-4448-B4AA-84590C20190B}" presName="LevelTwoTextNode" presStyleLbl="node4" presStyleIdx="4" presStyleCnt="25" custScaleX="41273" custLinFactNeighborX="-821" custLinFactNeighborY="13458">
        <dgm:presLayoutVars>
          <dgm:chPref val="3"/>
        </dgm:presLayoutVars>
      </dgm:prSet>
      <dgm:spPr/>
    </dgm:pt>
    <dgm:pt modelId="{BBB9D3FB-F1E8-4513-A918-FBD4442159DA}" type="pres">
      <dgm:prSet presAssocID="{5C7AA53C-0C12-4448-B4AA-84590C20190B}" presName="level3hierChild" presStyleCnt="0"/>
      <dgm:spPr/>
    </dgm:pt>
    <dgm:pt modelId="{996918DF-FC70-4157-A568-56FFE69AEB33}" type="pres">
      <dgm:prSet presAssocID="{679B3662-FDBC-41E7-A89E-7B28256CCCD3}" presName="conn2-1" presStyleLbl="parChTrans1D4" presStyleIdx="5" presStyleCnt="25"/>
      <dgm:spPr/>
    </dgm:pt>
    <dgm:pt modelId="{9BDD72E5-EF08-4F77-9516-F9AE1FDFA467}" type="pres">
      <dgm:prSet presAssocID="{679B3662-FDBC-41E7-A89E-7B28256CCCD3}" presName="connTx" presStyleLbl="parChTrans1D4" presStyleIdx="5" presStyleCnt="25"/>
      <dgm:spPr/>
    </dgm:pt>
    <dgm:pt modelId="{0438441B-5D81-419D-BE9E-C9A9F0D1FE16}" type="pres">
      <dgm:prSet presAssocID="{BC39CBA7-CF80-4668-9A8C-9117F51B23E8}" presName="root2" presStyleCnt="0"/>
      <dgm:spPr/>
    </dgm:pt>
    <dgm:pt modelId="{07552DB2-1FFD-496E-85CD-F1AE7616364F}" type="pres">
      <dgm:prSet presAssocID="{BC39CBA7-CF80-4668-9A8C-9117F51B23E8}" presName="LevelTwoTextNode" presStyleLbl="node4" presStyleIdx="5" presStyleCnt="25" custScaleX="41273" custLinFactNeighborX="-29874" custLinFactNeighborY="13888">
        <dgm:presLayoutVars>
          <dgm:chPref val="3"/>
        </dgm:presLayoutVars>
      </dgm:prSet>
      <dgm:spPr/>
    </dgm:pt>
    <dgm:pt modelId="{68FC5B58-EED0-46E3-ABF9-7B13F47FCD9E}" type="pres">
      <dgm:prSet presAssocID="{BC39CBA7-CF80-4668-9A8C-9117F51B23E8}" presName="level3hierChild" presStyleCnt="0"/>
      <dgm:spPr/>
    </dgm:pt>
    <dgm:pt modelId="{9A633CD4-F8EB-47D3-8A19-0346A283C95E}" type="pres">
      <dgm:prSet presAssocID="{D47912ED-E69A-4193-9129-1E0D4C183939}" presName="conn2-1" presStyleLbl="parChTrans1D2" presStyleIdx="3" presStyleCnt="6"/>
      <dgm:spPr/>
    </dgm:pt>
    <dgm:pt modelId="{B5ADB05D-F030-4011-B7B5-4D6D3DF257E5}" type="pres">
      <dgm:prSet presAssocID="{D47912ED-E69A-4193-9129-1E0D4C183939}" presName="connTx" presStyleLbl="parChTrans1D2" presStyleIdx="3" presStyleCnt="6"/>
      <dgm:spPr/>
    </dgm:pt>
    <dgm:pt modelId="{A4C35639-0BA7-40E3-BC64-99A395DE7E0B}" type="pres">
      <dgm:prSet presAssocID="{E2BDAF4E-AB2A-43EF-B99E-8FC402C36E85}" presName="root2" presStyleCnt="0"/>
      <dgm:spPr/>
    </dgm:pt>
    <dgm:pt modelId="{D9A95E16-EFFB-4C5D-9186-A33EBEF1B645}" type="pres">
      <dgm:prSet presAssocID="{E2BDAF4E-AB2A-43EF-B99E-8FC402C36E85}" presName="LevelTwoTextNode" presStyleLbl="node2" presStyleIdx="3" presStyleCnt="6">
        <dgm:presLayoutVars>
          <dgm:chPref val="3"/>
        </dgm:presLayoutVars>
      </dgm:prSet>
      <dgm:spPr/>
    </dgm:pt>
    <dgm:pt modelId="{802027F1-8725-41CA-82E2-3107DD512A22}" type="pres">
      <dgm:prSet presAssocID="{E2BDAF4E-AB2A-43EF-B99E-8FC402C36E85}" presName="level3hierChild" presStyleCnt="0"/>
      <dgm:spPr/>
    </dgm:pt>
    <dgm:pt modelId="{1C75592D-0442-4FB6-8C0A-AB674BA0A542}" type="pres">
      <dgm:prSet presAssocID="{9AE9E0C5-20F1-450F-B588-C4451B72BE9F}" presName="conn2-1" presStyleLbl="parChTrans1D3" presStyleIdx="3" presStyleCnt="12"/>
      <dgm:spPr/>
    </dgm:pt>
    <dgm:pt modelId="{22FD5A11-219A-4436-AFD8-7B0D810F471E}" type="pres">
      <dgm:prSet presAssocID="{9AE9E0C5-20F1-450F-B588-C4451B72BE9F}" presName="connTx" presStyleLbl="parChTrans1D3" presStyleIdx="3" presStyleCnt="12"/>
      <dgm:spPr/>
    </dgm:pt>
    <dgm:pt modelId="{5332D232-8DA6-40F7-8EB8-2133E8B7EF95}" type="pres">
      <dgm:prSet presAssocID="{9A202CAD-248C-4716-BDFF-697AB96517E2}" presName="root2" presStyleCnt="0"/>
      <dgm:spPr/>
    </dgm:pt>
    <dgm:pt modelId="{F4FB4A4A-70D0-4CC2-B013-752F1F77DC96}" type="pres">
      <dgm:prSet presAssocID="{9A202CAD-248C-4716-BDFF-697AB96517E2}" presName="LevelTwoTextNode" presStyleLbl="node3" presStyleIdx="3" presStyleCnt="12" custLinFactNeighborX="-18922" custLinFactNeighborY="1917">
        <dgm:presLayoutVars>
          <dgm:chPref val="3"/>
        </dgm:presLayoutVars>
      </dgm:prSet>
      <dgm:spPr/>
    </dgm:pt>
    <dgm:pt modelId="{2105B7CE-B91D-4034-A761-A05C1FAC2409}" type="pres">
      <dgm:prSet presAssocID="{9A202CAD-248C-4716-BDFF-697AB96517E2}" presName="level3hierChild" presStyleCnt="0"/>
      <dgm:spPr/>
    </dgm:pt>
    <dgm:pt modelId="{3CC7D2F2-8F2F-4096-8B2C-08A1AEF50DCD}" type="pres">
      <dgm:prSet presAssocID="{DD80245D-3661-47A7-87CA-A2906A5E579D}" presName="conn2-1" presStyleLbl="parChTrans1D4" presStyleIdx="6" presStyleCnt="25"/>
      <dgm:spPr/>
    </dgm:pt>
    <dgm:pt modelId="{61C38878-4AD7-4D81-AE74-7CCA160FB550}" type="pres">
      <dgm:prSet presAssocID="{DD80245D-3661-47A7-87CA-A2906A5E579D}" presName="connTx" presStyleLbl="parChTrans1D4" presStyleIdx="6" presStyleCnt="25"/>
      <dgm:spPr/>
    </dgm:pt>
    <dgm:pt modelId="{3C2D3A75-F5E0-4963-8699-C336A6D6E97C}" type="pres">
      <dgm:prSet presAssocID="{C70CA1AE-4A4F-4169-B946-9871CE3AF883}" presName="root2" presStyleCnt="0"/>
      <dgm:spPr/>
    </dgm:pt>
    <dgm:pt modelId="{69B9C8B2-D244-49DA-87E6-7512E24533B3}" type="pres">
      <dgm:prSet presAssocID="{C70CA1AE-4A4F-4169-B946-9871CE3AF883}" presName="LevelTwoTextNode" presStyleLbl="node4" presStyleIdx="6" presStyleCnt="25" custScaleX="41273" custLinFactX="35552" custLinFactNeighborX="100000" custLinFactNeighborY="17620">
        <dgm:presLayoutVars>
          <dgm:chPref val="3"/>
        </dgm:presLayoutVars>
      </dgm:prSet>
      <dgm:spPr/>
    </dgm:pt>
    <dgm:pt modelId="{DCDB0F9C-F8F2-4976-A27F-8DD12C0EF20F}" type="pres">
      <dgm:prSet presAssocID="{C70CA1AE-4A4F-4169-B946-9871CE3AF883}" presName="level3hierChild" presStyleCnt="0"/>
      <dgm:spPr/>
    </dgm:pt>
    <dgm:pt modelId="{15044945-9CB2-4F0C-93E6-A4A2D864587E}" type="pres">
      <dgm:prSet presAssocID="{D5821400-8830-4AAC-B8F1-7385A8B0EA17}" presName="conn2-1" presStyleLbl="parChTrans1D4" presStyleIdx="7" presStyleCnt="25"/>
      <dgm:spPr/>
    </dgm:pt>
    <dgm:pt modelId="{E67F117A-2EF7-4156-8D44-E4F7D4112419}" type="pres">
      <dgm:prSet presAssocID="{D5821400-8830-4AAC-B8F1-7385A8B0EA17}" presName="connTx" presStyleLbl="parChTrans1D4" presStyleIdx="7" presStyleCnt="25"/>
      <dgm:spPr/>
    </dgm:pt>
    <dgm:pt modelId="{C5B68437-ED83-4ECD-9A4C-20A211497D3F}" type="pres">
      <dgm:prSet presAssocID="{B36B425A-66FC-4154-81F5-26A9E74D54DD}" presName="root2" presStyleCnt="0"/>
      <dgm:spPr/>
    </dgm:pt>
    <dgm:pt modelId="{8C559F55-6A4D-4687-85DD-662AA2B9ECA4}" type="pres">
      <dgm:prSet presAssocID="{B36B425A-66FC-4154-81F5-26A9E74D54DD}" presName="LevelTwoTextNode" presStyleLbl="node4" presStyleIdx="7" presStyleCnt="25" custScaleX="41273" custLinFactX="3619" custLinFactNeighborX="100000" custLinFactNeighborY="20734">
        <dgm:presLayoutVars>
          <dgm:chPref val="3"/>
        </dgm:presLayoutVars>
      </dgm:prSet>
      <dgm:spPr/>
    </dgm:pt>
    <dgm:pt modelId="{02BD7940-09F0-4197-8036-2F4BC46458F4}" type="pres">
      <dgm:prSet presAssocID="{B36B425A-66FC-4154-81F5-26A9E74D54DD}" presName="level3hierChild" presStyleCnt="0"/>
      <dgm:spPr/>
    </dgm:pt>
    <dgm:pt modelId="{E5854EE2-7F23-41A1-8D19-B44CF92141D9}" type="pres">
      <dgm:prSet presAssocID="{2A4BB7C3-791F-4520-8953-104C18351559}" presName="conn2-1" presStyleLbl="parChTrans1D3" presStyleIdx="4" presStyleCnt="12"/>
      <dgm:spPr/>
    </dgm:pt>
    <dgm:pt modelId="{18A3075F-1DFD-4758-B1D7-69D9A562ECF3}" type="pres">
      <dgm:prSet presAssocID="{2A4BB7C3-791F-4520-8953-104C18351559}" presName="connTx" presStyleLbl="parChTrans1D3" presStyleIdx="4" presStyleCnt="12"/>
      <dgm:spPr/>
    </dgm:pt>
    <dgm:pt modelId="{917F958A-9880-4CEA-93A8-E0FDFAAB8B07}" type="pres">
      <dgm:prSet presAssocID="{184F23D8-5D0E-41E2-B13D-FDD5F321ABE2}" presName="root2" presStyleCnt="0"/>
      <dgm:spPr/>
    </dgm:pt>
    <dgm:pt modelId="{92B162B8-D83F-46F0-AC04-A697EE50FBD0}" type="pres">
      <dgm:prSet presAssocID="{184F23D8-5D0E-41E2-B13D-FDD5F321ABE2}" presName="LevelTwoTextNode" presStyleLbl="node3" presStyleIdx="4" presStyleCnt="12" custLinFactNeighborX="-20374" custLinFactNeighborY="3679">
        <dgm:presLayoutVars>
          <dgm:chPref val="3"/>
        </dgm:presLayoutVars>
      </dgm:prSet>
      <dgm:spPr/>
    </dgm:pt>
    <dgm:pt modelId="{DBF3112B-3715-478F-8E2A-1530B13A6E48}" type="pres">
      <dgm:prSet presAssocID="{184F23D8-5D0E-41E2-B13D-FDD5F321ABE2}" presName="level3hierChild" presStyleCnt="0"/>
      <dgm:spPr/>
    </dgm:pt>
    <dgm:pt modelId="{AE96A882-DF13-4857-90E2-7435CC5379ED}" type="pres">
      <dgm:prSet presAssocID="{DD498189-14FE-412F-8A50-C90DFDABFE43}" presName="conn2-1" presStyleLbl="parChTrans1D4" presStyleIdx="8" presStyleCnt="25"/>
      <dgm:spPr/>
    </dgm:pt>
    <dgm:pt modelId="{1DD43DBE-8E5A-4B2F-87DF-DE71B6058F59}" type="pres">
      <dgm:prSet presAssocID="{DD498189-14FE-412F-8A50-C90DFDABFE43}" presName="connTx" presStyleLbl="parChTrans1D4" presStyleIdx="8" presStyleCnt="25"/>
      <dgm:spPr/>
    </dgm:pt>
    <dgm:pt modelId="{625EF906-99D8-4B66-8972-92C195F43F99}" type="pres">
      <dgm:prSet presAssocID="{F8A83A77-F37C-4B25-869F-544FEA945FF3}" presName="root2" presStyleCnt="0"/>
      <dgm:spPr/>
    </dgm:pt>
    <dgm:pt modelId="{75C3ECB2-D843-400D-942E-D1EE7EDAAE1F}" type="pres">
      <dgm:prSet presAssocID="{F8A83A77-F37C-4B25-869F-544FEA945FF3}" presName="LevelTwoTextNode" presStyleLbl="node4" presStyleIdx="8" presStyleCnt="25" custScaleX="41273" custLinFactNeighborX="80453" custLinFactNeighborY="12862">
        <dgm:presLayoutVars>
          <dgm:chPref val="3"/>
        </dgm:presLayoutVars>
      </dgm:prSet>
      <dgm:spPr/>
    </dgm:pt>
    <dgm:pt modelId="{0BD17373-1B47-46E8-86CC-A955F16CD4C0}" type="pres">
      <dgm:prSet presAssocID="{F8A83A77-F37C-4B25-869F-544FEA945FF3}" presName="level3hierChild" presStyleCnt="0"/>
      <dgm:spPr/>
    </dgm:pt>
    <dgm:pt modelId="{7B937CF4-DAD6-4BFE-9A15-D270823C74DD}" type="pres">
      <dgm:prSet presAssocID="{410C23BC-07D0-4A2D-A3C1-ACFC02A50490}" presName="conn2-1" presStyleLbl="parChTrans1D3" presStyleIdx="5" presStyleCnt="12"/>
      <dgm:spPr/>
    </dgm:pt>
    <dgm:pt modelId="{899CB6D4-5E69-40CA-817E-09C8119083A4}" type="pres">
      <dgm:prSet presAssocID="{410C23BC-07D0-4A2D-A3C1-ACFC02A50490}" presName="connTx" presStyleLbl="parChTrans1D3" presStyleIdx="5" presStyleCnt="12"/>
      <dgm:spPr/>
    </dgm:pt>
    <dgm:pt modelId="{E7057E6B-FBD9-45CE-9234-D2BEDFD89914}" type="pres">
      <dgm:prSet presAssocID="{D4FCFB89-290D-4A43-B957-C7CDC4010B6F}" presName="root2" presStyleCnt="0"/>
      <dgm:spPr/>
    </dgm:pt>
    <dgm:pt modelId="{E2ECA88E-6364-4474-BDA7-2FA0511F9EEF}" type="pres">
      <dgm:prSet presAssocID="{D4FCFB89-290D-4A43-B957-C7CDC4010B6F}" presName="LevelTwoTextNode" presStyleLbl="node3" presStyleIdx="5" presStyleCnt="12" custLinFactNeighborX="-22964" custLinFactNeighborY="2727">
        <dgm:presLayoutVars>
          <dgm:chPref val="3"/>
        </dgm:presLayoutVars>
      </dgm:prSet>
      <dgm:spPr/>
    </dgm:pt>
    <dgm:pt modelId="{7EB9537A-5576-4854-BFE9-12DDC4F32C48}" type="pres">
      <dgm:prSet presAssocID="{D4FCFB89-290D-4A43-B957-C7CDC4010B6F}" presName="level3hierChild" presStyleCnt="0"/>
      <dgm:spPr/>
    </dgm:pt>
    <dgm:pt modelId="{85803838-EBF8-4CDA-9D12-B8DFEBEB76E5}" type="pres">
      <dgm:prSet presAssocID="{7DECA9D3-249A-40F0-A1D3-C8D276F6A68B}" presName="conn2-1" presStyleLbl="parChTrans1D4" presStyleIdx="9" presStyleCnt="25"/>
      <dgm:spPr/>
    </dgm:pt>
    <dgm:pt modelId="{AE837EB3-1C39-4394-85F0-EF099836EF23}" type="pres">
      <dgm:prSet presAssocID="{7DECA9D3-249A-40F0-A1D3-C8D276F6A68B}" presName="connTx" presStyleLbl="parChTrans1D4" presStyleIdx="9" presStyleCnt="25"/>
      <dgm:spPr/>
    </dgm:pt>
    <dgm:pt modelId="{50A4FD3A-AD35-457C-B645-8CB288C2274D}" type="pres">
      <dgm:prSet presAssocID="{F1EF110E-75D0-425A-B477-FF9B3467FF38}" presName="root2" presStyleCnt="0"/>
      <dgm:spPr/>
    </dgm:pt>
    <dgm:pt modelId="{1B2E47E2-3018-4CCF-AEF5-0CF748DE9FFE}" type="pres">
      <dgm:prSet presAssocID="{F1EF110E-75D0-425A-B477-FF9B3467FF38}" presName="LevelTwoTextNode" presStyleLbl="node4" presStyleIdx="9" presStyleCnt="25" custScaleX="41273" custLinFactNeighborX="-19650" custLinFactNeighborY="7139">
        <dgm:presLayoutVars>
          <dgm:chPref val="3"/>
        </dgm:presLayoutVars>
      </dgm:prSet>
      <dgm:spPr/>
    </dgm:pt>
    <dgm:pt modelId="{545CE631-0A00-46E6-89C4-4DD4A864DB61}" type="pres">
      <dgm:prSet presAssocID="{F1EF110E-75D0-425A-B477-FF9B3467FF38}" presName="level3hierChild" presStyleCnt="0"/>
      <dgm:spPr/>
    </dgm:pt>
    <dgm:pt modelId="{97D99FD1-8842-4C9A-851C-20A1A9EACCCA}" type="pres">
      <dgm:prSet presAssocID="{24E9822F-1F3F-4282-B5E9-8B88376FDA89}" presName="conn2-1" presStyleLbl="parChTrans1D2" presStyleIdx="4" presStyleCnt="6"/>
      <dgm:spPr/>
    </dgm:pt>
    <dgm:pt modelId="{3B905C71-4CF9-4CDE-9EFD-A6A7AD174184}" type="pres">
      <dgm:prSet presAssocID="{24E9822F-1F3F-4282-B5E9-8B88376FDA89}" presName="connTx" presStyleLbl="parChTrans1D2" presStyleIdx="4" presStyleCnt="6"/>
      <dgm:spPr/>
    </dgm:pt>
    <dgm:pt modelId="{FB34D84C-1926-4B5A-88E4-C5C222761198}" type="pres">
      <dgm:prSet presAssocID="{F889B0F4-0C22-4CBE-B312-0848DF50CA5C}" presName="root2" presStyleCnt="0"/>
      <dgm:spPr/>
    </dgm:pt>
    <dgm:pt modelId="{C75D79B8-67BF-4904-8914-E0A23181BFAE}" type="pres">
      <dgm:prSet presAssocID="{F889B0F4-0C22-4CBE-B312-0848DF50CA5C}" presName="LevelTwoTextNode" presStyleLbl="node2" presStyleIdx="4" presStyleCnt="6">
        <dgm:presLayoutVars>
          <dgm:chPref val="3"/>
        </dgm:presLayoutVars>
      </dgm:prSet>
      <dgm:spPr/>
    </dgm:pt>
    <dgm:pt modelId="{64167AA0-7563-4326-91A6-CD2C11D8A06F}" type="pres">
      <dgm:prSet presAssocID="{F889B0F4-0C22-4CBE-B312-0848DF50CA5C}" presName="level3hierChild" presStyleCnt="0"/>
      <dgm:spPr/>
    </dgm:pt>
    <dgm:pt modelId="{222D2530-B665-40DB-9BB3-02900C494895}" type="pres">
      <dgm:prSet presAssocID="{9441FF3F-C394-43E3-95A0-0014CEE55C19}" presName="conn2-1" presStyleLbl="parChTrans1D3" presStyleIdx="6" presStyleCnt="12"/>
      <dgm:spPr/>
    </dgm:pt>
    <dgm:pt modelId="{A05FB9DB-8755-4ADD-899D-EC2C202507CC}" type="pres">
      <dgm:prSet presAssocID="{9441FF3F-C394-43E3-95A0-0014CEE55C19}" presName="connTx" presStyleLbl="parChTrans1D3" presStyleIdx="6" presStyleCnt="12"/>
      <dgm:spPr/>
    </dgm:pt>
    <dgm:pt modelId="{CF008CA8-7648-4B52-8E33-5FF0C804B9D2}" type="pres">
      <dgm:prSet presAssocID="{9AA1DB2F-0533-4B49-8CAC-C30F66AA04CA}" presName="root2" presStyleCnt="0"/>
      <dgm:spPr/>
    </dgm:pt>
    <dgm:pt modelId="{D1000099-80EF-41CE-8A76-0B63EE9981B4}" type="pres">
      <dgm:prSet presAssocID="{9AA1DB2F-0533-4B49-8CAC-C30F66AA04CA}" presName="LevelTwoTextNode" presStyleLbl="node3" presStyleIdx="6" presStyleCnt="12" custLinFactNeighborX="-20374" custLinFactNeighborY="3679">
        <dgm:presLayoutVars>
          <dgm:chPref val="3"/>
        </dgm:presLayoutVars>
      </dgm:prSet>
      <dgm:spPr/>
    </dgm:pt>
    <dgm:pt modelId="{7BAF3D12-07DB-434E-972F-D216C050757B}" type="pres">
      <dgm:prSet presAssocID="{9AA1DB2F-0533-4B49-8CAC-C30F66AA04CA}" presName="level3hierChild" presStyleCnt="0"/>
      <dgm:spPr/>
    </dgm:pt>
    <dgm:pt modelId="{04450041-B7D3-48FF-9632-EE0BEC8E3FF0}" type="pres">
      <dgm:prSet presAssocID="{A54D0C3F-8E69-42EE-A95D-02D0773C0514}" presName="conn2-1" presStyleLbl="parChTrans1D4" presStyleIdx="10" presStyleCnt="25"/>
      <dgm:spPr/>
    </dgm:pt>
    <dgm:pt modelId="{B524C45B-F0A8-48BC-8FFD-AAEA2E66D573}" type="pres">
      <dgm:prSet presAssocID="{A54D0C3F-8E69-42EE-A95D-02D0773C0514}" presName="connTx" presStyleLbl="parChTrans1D4" presStyleIdx="10" presStyleCnt="25"/>
      <dgm:spPr/>
    </dgm:pt>
    <dgm:pt modelId="{47511E49-0D6B-42F0-B0D2-9F01C210A603}" type="pres">
      <dgm:prSet presAssocID="{09ED97BB-15E8-4ADE-8227-FF57AF9EC1DE}" presName="root2" presStyleCnt="0"/>
      <dgm:spPr/>
    </dgm:pt>
    <dgm:pt modelId="{A7BC0936-1B88-4FA1-A457-B06B9E58522A}" type="pres">
      <dgm:prSet presAssocID="{09ED97BB-15E8-4ADE-8227-FF57AF9EC1DE}" presName="LevelTwoTextNode" presStyleLbl="node4" presStyleIdx="10" presStyleCnt="25" custScaleX="41273" custLinFactNeighborX="33992" custLinFactNeighborY="1715">
        <dgm:presLayoutVars>
          <dgm:chPref val="3"/>
        </dgm:presLayoutVars>
      </dgm:prSet>
      <dgm:spPr/>
    </dgm:pt>
    <dgm:pt modelId="{1D429EC9-1044-46A6-A339-3E0E28F07577}" type="pres">
      <dgm:prSet presAssocID="{09ED97BB-15E8-4ADE-8227-FF57AF9EC1DE}" presName="level3hierChild" presStyleCnt="0"/>
      <dgm:spPr/>
    </dgm:pt>
    <dgm:pt modelId="{B1EF910B-379E-413C-A5B5-C36FA0AC6E5F}" type="pres">
      <dgm:prSet presAssocID="{647F5F73-536A-4684-9216-43CB240BE3FC}" presName="conn2-1" presStyleLbl="parChTrans1D4" presStyleIdx="11" presStyleCnt="25"/>
      <dgm:spPr/>
    </dgm:pt>
    <dgm:pt modelId="{24720630-9229-40B1-B484-FEB3FD5DC432}" type="pres">
      <dgm:prSet presAssocID="{647F5F73-536A-4684-9216-43CB240BE3FC}" presName="connTx" presStyleLbl="parChTrans1D4" presStyleIdx="11" presStyleCnt="25"/>
      <dgm:spPr/>
    </dgm:pt>
    <dgm:pt modelId="{C551218B-E8B1-48C2-B2E5-386917C94DB5}" type="pres">
      <dgm:prSet presAssocID="{D6D2C37F-1937-4653-9335-48490165B0AC}" presName="root2" presStyleCnt="0"/>
      <dgm:spPr/>
    </dgm:pt>
    <dgm:pt modelId="{07B373DA-1686-422F-AF96-E349FDC1C631}" type="pres">
      <dgm:prSet presAssocID="{D6D2C37F-1937-4653-9335-48490165B0AC}" presName="LevelTwoTextNode" presStyleLbl="node4" presStyleIdx="11" presStyleCnt="25" custScaleX="41273" custLinFactNeighborX="-821" custLinFactNeighborY="4732">
        <dgm:presLayoutVars>
          <dgm:chPref val="3"/>
        </dgm:presLayoutVars>
      </dgm:prSet>
      <dgm:spPr/>
    </dgm:pt>
    <dgm:pt modelId="{FC9739AE-D4BC-4AEF-86B5-B1DD7C0AD8EB}" type="pres">
      <dgm:prSet presAssocID="{D6D2C37F-1937-4653-9335-48490165B0AC}" presName="level3hierChild" presStyleCnt="0"/>
      <dgm:spPr/>
    </dgm:pt>
    <dgm:pt modelId="{07B7FC34-2DC2-40E7-AD2E-86E8B2D68445}" type="pres">
      <dgm:prSet presAssocID="{9E45A069-5AE3-44F3-8B09-4C1BB2FDB6A5}" presName="conn2-1" presStyleLbl="parChTrans1D4" presStyleIdx="12" presStyleCnt="25"/>
      <dgm:spPr/>
    </dgm:pt>
    <dgm:pt modelId="{A235126A-BAC7-405F-8409-7A22F268C839}" type="pres">
      <dgm:prSet presAssocID="{9E45A069-5AE3-44F3-8B09-4C1BB2FDB6A5}" presName="connTx" presStyleLbl="parChTrans1D4" presStyleIdx="12" presStyleCnt="25"/>
      <dgm:spPr/>
    </dgm:pt>
    <dgm:pt modelId="{F6ABCA3D-CD8B-4C89-ACD8-5EC7BE2CBE9D}" type="pres">
      <dgm:prSet presAssocID="{0972C437-9998-4C73-9E29-70256D04B78F}" presName="root2" presStyleCnt="0"/>
      <dgm:spPr/>
    </dgm:pt>
    <dgm:pt modelId="{B9E98BAA-0410-4F22-A434-79790E13E95F}" type="pres">
      <dgm:prSet presAssocID="{0972C437-9998-4C73-9E29-70256D04B78F}" presName="LevelTwoTextNode" presStyleLbl="node4" presStyleIdx="12" presStyleCnt="25" custScaleX="41273" custLinFactNeighborX="-29874" custLinFactNeighborY="5162">
        <dgm:presLayoutVars>
          <dgm:chPref val="3"/>
        </dgm:presLayoutVars>
      </dgm:prSet>
      <dgm:spPr/>
    </dgm:pt>
    <dgm:pt modelId="{04C59592-67AD-4127-ABFE-9A871F910B07}" type="pres">
      <dgm:prSet presAssocID="{0972C437-9998-4C73-9E29-70256D04B78F}" presName="level3hierChild" presStyleCnt="0"/>
      <dgm:spPr/>
    </dgm:pt>
    <dgm:pt modelId="{4A67A7D1-0BA6-4E0A-95D7-B8362CE3886C}" type="pres">
      <dgm:prSet presAssocID="{97C88FEC-21A2-4F26-B55E-5B4F7A039314}" presName="conn2-1" presStyleLbl="parChTrans1D3" presStyleIdx="7" presStyleCnt="12"/>
      <dgm:spPr/>
    </dgm:pt>
    <dgm:pt modelId="{51277F31-4C38-4DA7-B66D-F6CE89F0EB16}" type="pres">
      <dgm:prSet presAssocID="{97C88FEC-21A2-4F26-B55E-5B4F7A039314}" presName="connTx" presStyleLbl="parChTrans1D3" presStyleIdx="7" presStyleCnt="12"/>
      <dgm:spPr/>
    </dgm:pt>
    <dgm:pt modelId="{9C9E2FFB-5E7F-48C0-8B46-4A6DB6F70A0F}" type="pres">
      <dgm:prSet presAssocID="{05B8CF1E-D06F-49FD-A2C2-AA83D2BE6CFF}" presName="root2" presStyleCnt="0"/>
      <dgm:spPr/>
    </dgm:pt>
    <dgm:pt modelId="{C588A49C-4EF0-4976-97DD-E4785518A04A}" type="pres">
      <dgm:prSet presAssocID="{05B8CF1E-D06F-49FD-A2C2-AA83D2BE6CFF}" presName="LevelTwoTextNode" presStyleLbl="node3" presStyleIdx="7" presStyleCnt="12" custLinFactNeighborX="-20374" custLinFactNeighborY="3679">
        <dgm:presLayoutVars>
          <dgm:chPref val="3"/>
        </dgm:presLayoutVars>
      </dgm:prSet>
      <dgm:spPr/>
    </dgm:pt>
    <dgm:pt modelId="{437D2A78-E131-4BAD-9FFB-18CD0D2AC8BF}" type="pres">
      <dgm:prSet presAssocID="{05B8CF1E-D06F-49FD-A2C2-AA83D2BE6CFF}" presName="level3hierChild" presStyleCnt="0"/>
      <dgm:spPr/>
    </dgm:pt>
    <dgm:pt modelId="{0E4DFCC1-509D-431B-BC08-D474B401DD0D}" type="pres">
      <dgm:prSet presAssocID="{7F66D502-5C83-4C8C-B64C-D3846C1D8212}" presName="conn2-1" presStyleLbl="parChTrans1D4" presStyleIdx="13" presStyleCnt="25"/>
      <dgm:spPr/>
    </dgm:pt>
    <dgm:pt modelId="{9F5C7D54-7DE4-4C1E-8D56-B88BA596B449}" type="pres">
      <dgm:prSet presAssocID="{7F66D502-5C83-4C8C-B64C-D3846C1D8212}" presName="connTx" presStyleLbl="parChTrans1D4" presStyleIdx="13" presStyleCnt="25"/>
      <dgm:spPr/>
    </dgm:pt>
    <dgm:pt modelId="{6D6A5D83-E362-476C-A405-9143625448A7}" type="pres">
      <dgm:prSet presAssocID="{10F97C39-ABDA-4B92-9B33-64393CCDD9DC}" presName="root2" presStyleCnt="0"/>
      <dgm:spPr/>
    </dgm:pt>
    <dgm:pt modelId="{913AAEF0-3D05-4BEE-B8A3-6B0402B2B440}" type="pres">
      <dgm:prSet presAssocID="{10F97C39-ABDA-4B92-9B33-64393CCDD9DC}" presName="LevelTwoTextNode" presStyleLbl="node4" presStyleIdx="13" presStyleCnt="25" custScaleX="41273" custLinFactX="35552" custLinFactNeighborX="100000" custLinFactNeighborY="10432">
        <dgm:presLayoutVars>
          <dgm:chPref val="3"/>
        </dgm:presLayoutVars>
      </dgm:prSet>
      <dgm:spPr/>
    </dgm:pt>
    <dgm:pt modelId="{A53EBA98-A1E6-4AE6-8B3C-513383E0AA02}" type="pres">
      <dgm:prSet presAssocID="{10F97C39-ABDA-4B92-9B33-64393CCDD9DC}" presName="level3hierChild" presStyleCnt="0"/>
      <dgm:spPr/>
    </dgm:pt>
    <dgm:pt modelId="{FD85B2EB-CA5C-49B5-A4F5-A79570E236A0}" type="pres">
      <dgm:prSet presAssocID="{5EB0A702-8A42-438F-8744-AA30D8E404FB}" presName="conn2-1" presStyleLbl="parChTrans1D4" presStyleIdx="14" presStyleCnt="25"/>
      <dgm:spPr/>
    </dgm:pt>
    <dgm:pt modelId="{E5EC65E0-B24A-4EDE-AAF7-60F7658B80A0}" type="pres">
      <dgm:prSet presAssocID="{5EB0A702-8A42-438F-8744-AA30D8E404FB}" presName="connTx" presStyleLbl="parChTrans1D4" presStyleIdx="14" presStyleCnt="25"/>
      <dgm:spPr/>
    </dgm:pt>
    <dgm:pt modelId="{6033CFD5-7D77-4354-900F-80B84CA3FFD5}" type="pres">
      <dgm:prSet presAssocID="{1AF2F436-2F1C-4616-BC55-193BC169415B}" presName="root2" presStyleCnt="0"/>
      <dgm:spPr/>
    </dgm:pt>
    <dgm:pt modelId="{9936F59D-9A3A-4241-BC4D-66D3C8E1B271}" type="pres">
      <dgm:prSet presAssocID="{1AF2F436-2F1C-4616-BC55-193BC169415B}" presName="LevelTwoTextNode" presStyleLbl="node4" presStyleIdx="14" presStyleCnt="25" custScaleX="41273" custLinFactX="3619" custLinFactNeighborX="100000" custLinFactNeighborY="13546">
        <dgm:presLayoutVars>
          <dgm:chPref val="3"/>
        </dgm:presLayoutVars>
      </dgm:prSet>
      <dgm:spPr/>
    </dgm:pt>
    <dgm:pt modelId="{009199CB-F01E-427F-9CC6-9079BF5CD1D4}" type="pres">
      <dgm:prSet presAssocID="{1AF2F436-2F1C-4616-BC55-193BC169415B}" presName="level3hierChild" presStyleCnt="0"/>
      <dgm:spPr/>
    </dgm:pt>
    <dgm:pt modelId="{32076BE0-816C-41CC-97CA-0AF3444842D2}" type="pres">
      <dgm:prSet presAssocID="{2653AE50-CC7B-4B3A-809E-D7B2A071A9F3}" presName="conn2-1" presStyleLbl="parChTrans1D3" presStyleIdx="8" presStyleCnt="12"/>
      <dgm:spPr/>
    </dgm:pt>
    <dgm:pt modelId="{5A479284-8E8E-4D11-BA08-AEC20A487A0A}" type="pres">
      <dgm:prSet presAssocID="{2653AE50-CC7B-4B3A-809E-D7B2A071A9F3}" presName="connTx" presStyleLbl="parChTrans1D3" presStyleIdx="8" presStyleCnt="12"/>
      <dgm:spPr/>
    </dgm:pt>
    <dgm:pt modelId="{336D9AE2-8C52-4C13-A9FC-F41876378AF3}" type="pres">
      <dgm:prSet presAssocID="{C9704DBF-4A83-410A-9FCE-C914B2284B82}" presName="root2" presStyleCnt="0"/>
      <dgm:spPr/>
    </dgm:pt>
    <dgm:pt modelId="{9F56D6E5-D9CF-4398-ABAB-95120F1C16B5}" type="pres">
      <dgm:prSet presAssocID="{C9704DBF-4A83-410A-9FCE-C914B2284B82}" presName="LevelTwoTextNode" presStyleLbl="node3" presStyleIdx="8" presStyleCnt="12" custLinFactNeighborX="-20374" custLinFactNeighborY="3679">
        <dgm:presLayoutVars>
          <dgm:chPref val="3"/>
        </dgm:presLayoutVars>
      </dgm:prSet>
      <dgm:spPr/>
    </dgm:pt>
    <dgm:pt modelId="{89D9FB85-F528-4F3E-8319-347B980C39B2}" type="pres">
      <dgm:prSet presAssocID="{C9704DBF-4A83-410A-9FCE-C914B2284B82}" presName="level3hierChild" presStyleCnt="0"/>
      <dgm:spPr/>
    </dgm:pt>
    <dgm:pt modelId="{29B12E1C-40C3-457B-8A52-CF99C4A75B19}" type="pres">
      <dgm:prSet presAssocID="{62D8A673-0EDA-4907-9D43-C778702F1991}" presName="conn2-1" presStyleLbl="parChTrans1D4" presStyleIdx="15" presStyleCnt="25"/>
      <dgm:spPr/>
    </dgm:pt>
    <dgm:pt modelId="{0D02F4E0-BCF7-464C-AEFD-0DF355DE45D6}" type="pres">
      <dgm:prSet presAssocID="{62D8A673-0EDA-4907-9D43-C778702F1991}" presName="connTx" presStyleLbl="parChTrans1D4" presStyleIdx="15" presStyleCnt="25"/>
      <dgm:spPr/>
    </dgm:pt>
    <dgm:pt modelId="{A9BA6DFD-D4C5-4CD1-A5E6-BD420D8B1A6C}" type="pres">
      <dgm:prSet presAssocID="{5B4F283A-C9ED-409E-A4C5-D614C4C06FEC}" presName="root2" presStyleCnt="0"/>
      <dgm:spPr/>
    </dgm:pt>
    <dgm:pt modelId="{3256BFE9-2416-4D94-827A-864C484A1894}" type="pres">
      <dgm:prSet presAssocID="{5B4F283A-C9ED-409E-A4C5-D614C4C06FEC}" presName="LevelTwoTextNode" presStyleLbl="node4" presStyleIdx="15" presStyleCnt="25" custScaleX="41273" custLinFactNeighborX="80453" custLinFactNeighborY="2742">
        <dgm:presLayoutVars>
          <dgm:chPref val="3"/>
        </dgm:presLayoutVars>
      </dgm:prSet>
      <dgm:spPr/>
    </dgm:pt>
    <dgm:pt modelId="{AF319530-5E97-4D26-88C5-E4927F6C2A5E}" type="pres">
      <dgm:prSet presAssocID="{5B4F283A-C9ED-409E-A4C5-D614C4C06FEC}" presName="level3hierChild" presStyleCnt="0"/>
      <dgm:spPr/>
    </dgm:pt>
    <dgm:pt modelId="{BA3D464E-289D-4B82-8828-1DA7E4C84B31}" type="pres">
      <dgm:prSet presAssocID="{D05DE39D-B67F-4503-847D-0DC1876BC0DC}" presName="conn2-1" presStyleLbl="parChTrans1D2" presStyleIdx="5" presStyleCnt="6"/>
      <dgm:spPr/>
    </dgm:pt>
    <dgm:pt modelId="{676F2599-EF12-4491-94DC-7009410FBF3E}" type="pres">
      <dgm:prSet presAssocID="{D05DE39D-B67F-4503-847D-0DC1876BC0DC}" presName="connTx" presStyleLbl="parChTrans1D2" presStyleIdx="5" presStyleCnt="6"/>
      <dgm:spPr/>
    </dgm:pt>
    <dgm:pt modelId="{E93DE060-0509-4226-BE2A-6A4CC9291AF6}" type="pres">
      <dgm:prSet presAssocID="{13B4B945-2571-42A4-B29E-580B2F6D03AB}" presName="root2" presStyleCnt="0"/>
      <dgm:spPr/>
    </dgm:pt>
    <dgm:pt modelId="{A2B6591A-5E5D-4EBF-91EB-0733474097EC}" type="pres">
      <dgm:prSet presAssocID="{13B4B945-2571-42A4-B29E-580B2F6D03AB}" presName="LevelTwoTextNode" presStyleLbl="node2" presStyleIdx="5" presStyleCnt="6">
        <dgm:presLayoutVars>
          <dgm:chPref val="3"/>
        </dgm:presLayoutVars>
      </dgm:prSet>
      <dgm:spPr/>
    </dgm:pt>
    <dgm:pt modelId="{4409E818-1853-4A8B-9DA7-FC26013CB47A}" type="pres">
      <dgm:prSet presAssocID="{13B4B945-2571-42A4-B29E-580B2F6D03AB}" presName="level3hierChild" presStyleCnt="0"/>
      <dgm:spPr/>
    </dgm:pt>
    <dgm:pt modelId="{64C84B2F-2927-4C00-9823-42019BAD511B}" type="pres">
      <dgm:prSet presAssocID="{D2515A8C-57EC-4D2C-B6D4-2448E542231B}" presName="conn2-1" presStyleLbl="parChTrans1D3" presStyleIdx="9" presStyleCnt="12"/>
      <dgm:spPr/>
    </dgm:pt>
    <dgm:pt modelId="{824D8C86-A44F-48DD-80BD-324608267796}" type="pres">
      <dgm:prSet presAssocID="{D2515A8C-57EC-4D2C-B6D4-2448E542231B}" presName="connTx" presStyleLbl="parChTrans1D3" presStyleIdx="9" presStyleCnt="12"/>
      <dgm:spPr/>
    </dgm:pt>
    <dgm:pt modelId="{D3B6F9FD-6661-426A-80D4-994725BA1F0C}" type="pres">
      <dgm:prSet presAssocID="{1FECF7E7-390A-4014-97CD-B0B6CD7B845B}" presName="root2" presStyleCnt="0"/>
      <dgm:spPr/>
    </dgm:pt>
    <dgm:pt modelId="{8D49E0EA-8314-4428-AA3A-4CCB1ED6ED3C}" type="pres">
      <dgm:prSet presAssocID="{1FECF7E7-390A-4014-97CD-B0B6CD7B845B}" presName="LevelTwoTextNode" presStyleLbl="node3" presStyleIdx="9" presStyleCnt="12" custLinFactNeighborX="-22964" custLinFactNeighborY="2727">
        <dgm:presLayoutVars>
          <dgm:chPref val="3"/>
        </dgm:presLayoutVars>
      </dgm:prSet>
      <dgm:spPr/>
    </dgm:pt>
    <dgm:pt modelId="{E02D9794-9E87-49BF-A0FB-361A0EF48A9F}" type="pres">
      <dgm:prSet presAssocID="{1FECF7E7-390A-4014-97CD-B0B6CD7B845B}" presName="level3hierChild" presStyleCnt="0"/>
      <dgm:spPr/>
    </dgm:pt>
    <dgm:pt modelId="{121E8C89-C8B1-4EC0-A5F6-A12D9F8CE11A}" type="pres">
      <dgm:prSet presAssocID="{6D7572A8-F39B-4483-8518-338F3ECE7AC3}" presName="conn2-1" presStyleLbl="parChTrans1D4" presStyleIdx="16" presStyleCnt="25"/>
      <dgm:spPr/>
    </dgm:pt>
    <dgm:pt modelId="{52A40954-1EF5-4301-BB0D-4A14AB1CC04D}" type="pres">
      <dgm:prSet presAssocID="{6D7572A8-F39B-4483-8518-338F3ECE7AC3}" presName="connTx" presStyleLbl="parChTrans1D4" presStyleIdx="16" presStyleCnt="25"/>
      <dgm:spPr/>
    </dgm:pt>
    <dgm:pt modelId="{99CABB6E-FFAD-40AD-9533-BA0DD9762FCA}" type="pres">
      <dgm:prSet presAssocID="{26869DE0-4993-44E7-9D22-56032583FD6F}" presName="root2" presStyleCnt="0"/>
      <dgm:spPr/>
    </dgm:pt>
    <dgm:pt modelId="{A8A89C30-B007-4C88-AFB7-6A8BFD16B2E2}" type="pres">
      <dgm:prSet presAssocID="{26869DE0-4993-44E7-9D22-56032583FD6F}" presName="LevelTwoTextNode" presStyleLbl="node4" presStyleIdx="16" presStyleCnt="25" custScaleX="41273" custLinFactNeighborX="-19650" custLinFactNeighborY="7139">
        <dgm:presLayoutVars>
          <dgm:chPref val="3"/>
        </dgm:presLayoutVars>
      </dgm:prSet>
      <dgm:spPr/>
    </dgm:pt>
    <dgm:pt modelId="{0E528A58-A1EE-4AE0-A998-3CB89EB7162A}" type="pres">
      <dgm:prSet presAssocID="{26869DE0-4993-44E7-9D22-56032583FD6F}" presName="level3hierChild" presStyleCnt="0"/>
      <dgm:spPr/>
    </dgm:pt>
    <dgm:pt modelId="{6947EAEF-FA10-46B2-BDDB-2A4DB80AF9E5}" type="pres">
      <dgm:prSet presAssocID="{3AF676AD-15F3-45F2-BED2-3A6F685BD7A4}" presName="conn2-1" presStyleLbl="parChTrans1D4" presStyleIdx="17" presStyleCnt="25"/>
      <dgm:spPr/>
    </dgm:pt>
    <dgm:pt modelId="{51019FD1-E3B3-4EFE-9A1A-D5FD90FD7DEB}" type="pres">
      <dgm:prSet presAssocID="{3AF676AD-15F3-45F2-BED2-3A6F685BD7A4}" presName="connTx" presStyleLbl="parChTrans1D4" presStyleIdx="17" presStyleCnt="25"/>
      <dgm:spPr/>
    </dgm:pt>
    <dgm:pt modelId="{71FA15BD-90BF-4345-8438-6B484C1F8D7C}" type="pres">
      <dgm:prSet presAssocID="{1825F196-B78B-4006-9F57-5A3FD841401A}" presName="root2" presStyleCnt="0"/>
      <dgm:spPr/>
    </dgm:pt>
    <dgm:pt modelId="{84B8FAB6-4591-4EDA-9884-4AFC9C368A02}" type="pres">
      <dgm:prSet presAssocID="{1825F196-B78B-4006-9F57-5A3FD841401A}" presName="LevelTwoTextNode" presStyleLbl="node4" presStyleIdx="17" presStyleCnt="25" custScaleX="41273" custLinFactNeighborX="2060" custLinFactNeighborY="11092">
        <dgm:presLayoutVars>
          <dgm:chPref val="3"/>
        </dgm:presLayoutVars>
      </dgm:prSet>
      <dgm:spPr/>
    </dgm:pt>
    <dgm:pt modelId="{AD8C2F8D-B6B6-4A53-AF01-932640EDB4BD}" type="pres">
      <dgm:prSet presAssocID="{1825F196-B78B-4006-9F57-5A3FD841401A}" presName="level3hierChild" presStyleCnt="0"/>
      <dgm:spPr/>
    </dgm:pt>
    <dgm:pt modelId="{E141F8B9-088F-4915-9836-C61B826C42B7}" type="pres">
      <dgm:prSet presAssocID="{BE9467E8-03E3-4F9E-B26B-78EAAE4F3016}" presName="conn2-1" presStyleLbl="parChTrans1D4" presStyleIdx="18" presStyleCnt="25"/>
      <dgm:spPr/>
    </dgm:pt>
    <dgm:pt modelId="{7BEA992C-BE52-4B09-8B66-37A36E74D9F5}" type="pres">
      <dgm:prSet presAssocID="{BE9467E8-03E3-4F9E-B26B-78EAAE4F3016}" presName="connTx" presStyleLbl="parChTrans1D4" presStyleIdx="18" presStyleCnt="25"/>
      <dgm:spPr/>
    </dgm:pt>
    <dgm:pt modelId="{E0D55220-5F3F-4150-A059-33F4488D1411}" type="pres">
      <dgm:prSet presAssocID="{D7EBE3BC-8889-425B-A3DD-342DEFECED29}" presName="root2" presStyleCnt="0"/>
      <dgm:spPr/>
    </dgm:pt>
    <dgm:pt modelId="{5CB9443D-2F21-499F-BC12-83916015CBFE}" type="pres">
      <dgm:prSet presAssocID="{D7EBE3BC-8889-425B-A3DD-342DEFECED29}" presName="LevelTwoTextNode" presStyleLbl="node4" presStyleIdx="18" presStyleCnt="25" custScaleX="41273" custLinFactNeighborX="-26993" custLinFactNeighborY="11522">
        <dgm:presLayoutVars>
          <dgm:chPref val="3"/>
        </dgm:presLayoutVars>
      </dgm:prSet>
      <dgm:spPr/>
    </dgm:pt>
    <dgm:pt modelId="{155098D9-9B3E-490C-A57B-4930C838FB78}" type="pres">
      <dgm:prSet presAssocID="{D7EBE3BC-8889-425B-A3DD-342DEFECED29}" presName="level3hierChild" presStyleCnt="0"/>
      <dgm:spPr/>
    </dgm:pt>
    <dgm:pt modelId="{1992A773-71AC-48DE-9E61-334660E08185}" type="pres">
      <dgm:prSet presAssocID="{EDC60B2B-C481-42B1-AC41-05B15EEAB800}" presName="conn2-1" presStyleLbl="parChTrans1D4" presStyleIdx="19" presStyleCnt="25"/>
      <dgm:spPr/>
    </dgm:pt>
    <dgm:pt modelId="{F3273473-4ED3-4000-9B24-ED9F19DFE6AE}" type="pres">
      <dgm:prSet presAssocID="{EDC60B2B-C481-42B1-AC41-05B15EEAB800}" presName="connTx" presStyleLbl="parChTrans1D4" presStyleIdx="19" presStyleCnt="25"/>
      <dgm:spPr/>
    </dgm:pt>
    <dgm:pt modelId="{F143085F-3EB9-48D0-9D7D-1DC2631FDECD}" type="pres">
      <dgm:prSet presAssocID="{59AD188C-AE9E-4DF1-8848-4BE369930B09}" presName="root2" presStyleCnt="0"/>
      <dgm:spPr/>
    </dgm:pt>
    <dgm:pt modelId="{134CBBD7-B608-43A7-B87A-AFBB4CFA5CB4}" type="pres">
      <dgm:prSet presAssocID="{59AD188C-AE9E-4DF1-8848-4BE369930B09}" presName="LevelTwoTextNode" presStyleLbl="node4" presStyleIdx="19" presStyleCnt="25" custScaleX="41273" custLinFactNeighborX="-58927" custLinFactNeighborY="9588">
        <dgm:presLayoutVars>
          <dgm:chPref val="3"/>
        </dgm:presLayoutVars>
      </dgm:prSet>
      <dgm:spPr/>
    </dgm:pt>
    <dgm:pt modelId="{89458B3B-A121-4F46-8D59-1D1CE61BE032}" type="pres">
      <dgm:prSet presAssocID="{59AD188C-AE9E-4DF1-8848-4BE369930B09}" presName="level3hierChild" presStyleCnt="0"/>
      <dgm:spPr/>
    </dgm:pt>
    <dgm:pt modelId="{B9C4D3AE-B7A1-4BB8-BF5C-3BC98C3DCA8C}" type="pres">
      <dgm:prSet presAssocID="{2D60CAA9-34BA-4E7E-97B9-5CAF2A03ABF7}" presName="conn2-1" presStyleLbl="parChTrans1D3" presStyleIdx="10" presStyleCnt="12"/>
      <dgm:spPr/>
    </dgm:pt>
    <dgm:pt modelId="{1C5286A2-C790-4B73-8883-F98C2E56373D}" type="pres">
      <dgm:prSet presAssocID="{2D60CAA9-34BA-4E7E-97B9-5CAF2A03ABF7}" presName="connTx" presStyleLbl="parChTrans1D3" presStyleIdx="10" presStyleCnt="12"/>
      <dgm:spPr/>
    </dgm:pt>
    <dgm:pt modelId="{25018335-0A99-4310-B654-80FA6AAB7470}" type="pres">
      <dgm:prSet presAssocID="{FAD291CE-2418-4918-843A-E16A077230D6}" presName="root2" presStyleCnt="0"/>
      <dgm:spPr/>
    </dgm:pt>
    <dgm:pt modelId="{B6BF4F40-C297-4578-AD57-C182A6260406}" type="pres">
      <dgm:prSet presAssocID="{FAD291CE-2418-4918-843A-E16A077230D6}" presName="LevelTwoTextNode" presStyleLbl="node3" presStyleIdx="10" presStyleCnt="12" custLinFactNeighborX="-22964" custLinFactNeighborY="2727">
        <dgm:presLayoutVars>
          <dgm:chPref val="3"/>
        </dgm:presLayoutVars>
      </dgm:prSet>
      <dgm:spPr/>
    </dgm:pt>
    <dgm:pt modelId="{2215C8AB-70DD-4C77-AE45-8AC3C13DE235}" type="pres">
      <dgm:prSet presAssocID="{FAD291CE-2418-4918-843A-E16A077230D6}" presName="level3hierChild" presStyleCnt="0"/>
      <dgm:spPr/>
    </dgm:pt>
    <dgm:pt modelId="{1844A11C-B933-44F4-9FB7-DE42E220EA55}" type="pres">
      <dgm:prSet presAssocID="{BEABFC80-80E7-4435-A0BA-8DB9EBB33AC4}" presName="conn2-1" presStyleLbl="parChTrans1D4" presStyleIdx="20" presStyleCnt="25"/>
      <dgm:spPr/>
    </dgm:pt>
    <dgm:pt modelId="{6EC44A97-8C80-4A87-BEC6-4E986D4F5A49}" type="pres">
      <dgm:prSet presAssocID="{BEABFC80-80E7-4435-A0BA-8DB9EBB33AC4}" presName="connTx" presStyleLbl="parChTrans1D4" presStyleIdx="20" presStyleCnt="25"/>
      <dgm:spPr/>
    </dgm:pt>
    <dgm:pt modelId="{66095F7B-11A1-4FCB-9B40-9677312CF002}" type="pres">
      <dgm:prSet presAssocID="{BFB813A5-535B-499F-B509-A6333B929595}" presName="root2" presStyleCnt="0"/>
      <dgm:spPr/>
    </dgm:pt>
    <dgm:pt modelId="{4B5C0914-7339-47CF-8C89-40F57AFC20E9}" type="pres">
      <dgm:prSet presAssocID="{BFB813A5-535B-499F-B509-A6333B929595}" presName="LevelTwoTextNode" presStyleLbl="node4" presStyleIdx="20" presStyleCnt="25" custScaleX="41273" custLinFactNeighborX="28233" custLinFactNeighborY="14347">
        <dgm:presLayoutVars>
          <dgm:chPref val="3"/>
        </dgm:presLayoutVars>
      </dgm:prSet>
      <dgm:spPr/>
    </dgm:pt>
    <dgm:pt modelId="{8A23A808-E499-48AD-92E0-548BFE98358A}" type="pres">
      <dgm:prSet presAssocID="{BFB813A5-535B-499F-B509-A6333B929595}" presName="level3hierChild" presStyleCnt="0"/>
      <dgm:spPr/>
    </dgm:pt>
    <dgm:pt modelId="{B3E7FF59-FE3A-4AEB-87F0-848C59E0FDFC}" type="pres">
      <dgm:prSet presAssocID="{EE12F2A7-1D3E-465D-A17D-1498D36AB371}" presName="conn2-1" presStyleLbl="parChTrans1D4" presStyleIdx="21" presStyleCnt="25"/>
      <dgm:spPr/>
    </dgm:pt>
    <dgm:pt modelId="{8A7A14F0-658D-4F65-9048-E000FEBBFD5E}" type="pres">
      <dgm:prSet presAssocID="{EE12F2A7-1D3E-465D-A17D-1498D36AB371}" presName="connTx" presStyleLbl="parChTrans1D4" presStyleIdx="21" presStyleCnt="25"/>
      <dgm:spPr/>
    </dgm:pt>
    <dgm:pt modelId="{00D49B68-1B94-4D98-B5CB-5B4A7E94B6C2}" type="pres">
      <dgm:prSet presAssocID="{DDD8076B-426C-49B9-BC16-4F540EFDDD2B}" presName="root2" presStyleCnt="0"/>
      <dgm:spPr/>
    </dgm:pt>
    <dgm:pt modelId="{D99BB133-3444-41DE-8640-AB8B71587ED5}" type="pres">
      <dgm:prSet presAssocID="{DDD8076B-426C-49B9-BC16-4F540EFDDD2B}" presName="LevelTwoTextNode" presStyleLbl="node4" presStyleIdx="21" presStyleCnt="25" custScaleX="41273" custLinFactNeighborX="-821" custLinFactNeighborY="13917">
        <dgm:presLayoutVars>
          <dgm:chPref val="3"/>
        </dgm:presLayoutVars>
      </dgm:prSet>
      <dgm:spPr/>
    </dgm:pt>
    <dgm:pt modelId="{DCB38AF7-8BF1-4698-A2CA-AD4FB2793A88}" type="pres">
      <dgm:prSet presAssocID="{DDD8076B-426C-49B9-BC16-4F540EFDDD2B}" presName="level3hierChild" presStyleCnt="0"/>
      <dgm:spPr/>
    </dgm:pt>
    <dgm:pt modelId="{7021A581-D176-4DF3-883C-77EFB747223A}" type="pres">
      <dgm:prSet presAssocID="{357E3D0F-0DA5-4218-828C-BA87A015F59B}" presName="conn2-1" presStyleLbl="parChTrans1D4" presStyleIdx="22" presStyleCnt="25"/>
      <dgm:spPr/>
    </dgm:pt>
    <dgm:pt modelId="{BE0C6693-FB2F-4A53-9A79-93F3452DA8FC}" type="pres">
      <dgm:prSet presAssocID="{357E3D0F-0DA5-4218-828C-BA87A015F59B}" presName="connTx" presStyleLbl="parChTrans1D4" presStyleIdx="22" presStyleCnt="25"/>
      <dgm:spPr/>
    </dgm:pt>
    <dgm:pt modelId="{14A71C7E-D418-4825-9E66-192AB505B4FD}" type="pres">
      <dgm:prSet presAssocID="{4F8549E6-F108-4C64-8D20-93F05684284D}" presName="root2" presStyleCnt="0"/>
      <dgm:spPr/>
    </dgm:pt>
    <dgm:pt modelId="{6AEC2C79-6330-4A1E-B4B5-8133F07520A2}" type="pres">
      <dgm:prSet presAssocID="{4F8549E6-F108-4C64-8D20-93F05684284D}" presName="LevelTwoTextNode" presStyleLbl="node4" presStyleIdx="22" presStyleCnt="25" custScaleX="41273" custLinFactNeighborX="-29874" custLinFactNeighborY="14347">
        <dgm:presLayoutVars>
          <dgm:chPref val="3"/>
        </dgm:presLayoutVars>
      </dgm:prSet>
      <dgm:spPr/>
    </dgm:pt>
    <dgm:pt modelId="{AA7A18D4-2053-42F7-A40B-3015A33DE9F8}" type="pres">
      <dgm:prSet presAssocID="{4F8549E6-F108-4C64-8D20-93F05684284D}" presName="level3hierChild" presStyleCnt="0"/>
      <dgm:spPr/>
    </dgm:pt>
    <dgm:pt modelId="{E5BC9441-1802-42F5-AB29-2028D0034922}" type="pres">
      <dgm:prSet presAssocID="{89BF19C2-4546-44EA-85B6-0E712F3610D7}" presName="conn2-1" presStyleLbl="parChTrans1D3" presStyleIdx="11" presStyleCnt="12"/>
      <dgm:spPr/>
    </dgm:pt>
    <dgm:pt modelId="{B2701B3B-F1C5-499B-A8E4-9316C0D34AE8}" type="pres">
      <dgm:prSet presAssocID="{89BF19C2-4546-44EA-85B6-0E712F3610D7}" presName="connTx" presStyleLbl="parChTrans1D3" presStyleIdx="11" presStyleCnt="12"/>
      <dgm:spPr/>
    </dgm:pt>
    <dgm:pt modelId="{AD735F8E-AB31-47CA-9B87-7478BC5C1149}" type="pres">
      <dgm:prSet presAssocID="{FA959EE2-1142-42F1-A99B-BCEF0DA99B79}" presName="root2" presStyleCnt="0"/>
      <dgm:spPr/>
    </dgm:pt>
    <dgm:pt modelId="{70763F6B-E0FB-4E85-B5D7-D8BA6B85E2FB}" type="pres">
      <dgm:prSet presAssocID="{FA959EE2-1142-42F1-A99B-BCEF0DA99B79}" presName="LevelTwoTextNode" presStyleLbl="node3" presStyleIdx="11" presStyleCnt="12" custLinFactNeighborX="-22964" custLinFactNeighborY="2727">
        <dgm:presLayoutVars>
          <dgm:chPref val="3"/>
        </dgm:presLayoutVars>
      </dgm:prSet>
      <dgm:spPr/>
    </dgm:pt>
    <dgm:pt modelId="{5E2D3378-96D4-41DC-A3C6-85B63D524833}" type="pres">
      <dgm:prSet presAssocID="{FA959EE2-1142-42F1-A99B-BCEF0DA99B79}" presName="level3hierChild" presStyleCnt="0"/>
      <dgm:spPr/>
    </dgm:pt>
    <dgm:pt modelId="{30868059-5D14-4C4D-967B-68FAF518815D}" type="pres">
      <dgm:prSet presAssocID="{C3560D9A-5A2B-4A37-AFFE-D119A02F9FE5}" presName="conn2-1" presStyleLbl="parChTrans1D4" presStyleIdx="23" presStyleCnt="25"/>
      <dgm:spPr/>
    </dgm:pt>
    <dgm:pt modelId="{37D3FD5A-861F-4DF5-86E5-CA2F85458B71}" type="pres">
      <dgm:prSet presAssocID="{C3560D9A-5A2B-4A37-AFFE-D119A02F9FE5}" presName="connTx" presStyleLbl="parChTrans1D4" presStyleIdx="23" presStyleCnt="25"/>
      <dgm:spPr/>
    </dgm:pt>
    <dgm:pt modelId="{B3FD596B-F7C1-4773-9F08-751FB491743B}" type="pres">
      <dgm:prSet presAssocID="{CCA93883-2624-418D-B504-3A385E99020E}" presName="root2" presStyleCnt="0"/>
      <dgm:spPr/>
    </dgm:pt>
    <dgm:pt modelId="{F048A148-7001-4500-9DDF-C2D7AD1D55F8}" type="pres">
      <dgm:prSet presAssocID="{CCA93883-2624-418D-B504-3A385E99020E}" presName="LevelTwoTextNode" presStyleLbl="node4" presStyleIdx="23" presStyleCnt="25" custScaleX="41273" custLinFactX="35552" custLinFactNeighborX="100000" custLinFactNeighborY="5872">
        <dgm:presLayoutVars>
          <dgm:chPref val="3"/>
        </dgm:presLayoutVars>
      </dgm:prSet>
      <dgm:spPr/>
    </dgm:pt>
    <dgm:pt modelId="{D26BA648-16B2-4EFE-AD5C-8ACDB36ACCDE}" type="pres">
      <dgm:prSet presAssocID="{CCA93883-2624-418D-B504-3A385E99020E}" presName="level3hierChild" presStyleCnt="0"/>
      <dgm:spPr/>
    </dgm:pt>
    <dgm:pt modelId="{DF33562B-7614-4343-A02B-D0BEC667704F}" type="pres">
      <dgm:prSet presAssocID="{77C09252-D9E8-4FE8-8C56-107666336682}" presName="conn2-1" presStyleLbl="parChTrans1D4" presStyleIdx="24" presStyleCnt="25"/>
      <dgm:spPr/>
    </dgm:pt>
    <dgm:pt modelId="{2DD22126-5D53-4940-BBC7-22B2DD42E240}" type="pres">
      <dgm:prSet presAssocID="{77C09252-D9E8-4FE8-8C56-107666336682}" presName="connTx" presStyleLbl="parChTrans1D4" presStyleIdx="24" presStyleCnt="25"/>
      <dgm:spPr/>
    </dgm:pt>
    <dgm:pt modelId="{C46E639D-144C-4AB8-B0AD-66931B3AA8EA}" type="pres">
      <dgm:prSet presAssocID="{320A9EDA-0820-4859-8B44-F9974DD8BD8B}" presName="root2" presStyleCnt="0"/>
      <dgm:spPr/>
    </dgm:pt>
    <dgm:pt modelId="{D44F4AB0-7D2A-413E-92D0-717D408E0869}" type="pres">
      <dgm:prSet presAssocID="{320A9EDA-0820-4859-8B44-F9974DD8BD8B}" presName="LevelTwoTextNode" presStyleLbl="node4" presStyleIdx="24" presStyleCnt="25" custScaleX="41273" custLinFactX="3619" custLinFactNeighborX="100000" custLinFactNeighborY="5872">
        <dgm:presLayoutVars>
          <dgm:chPref val="3"/>
        </dgm:presLayoutVars>
      </dgm:prSet>
      <dgm:spPr/>
    </dgm:pt>
    <dgm:pt modelId="{44F3C129-3B66-4509-8C0A-24D359404CDF}" type="pres">
      <dgm:prSet presAssocID="{320A9EDA-0820-4859-8B44-F9974DD8BD8B}" presName="level3hierChild" presStyleCnt="0"/>
      <dgm:spPr/>
    </dgm:pt>
  </dgm:ptLst>
  <dgm:cxnLst>
    <dgm:cxn modelId="{E96E3002-AC93-4AA2-BF8B-84B24D0FFCC1}" type="presOf" srcId="{59AD188C-AE9E-4DF1-8848-4BE369930B09}" destId="{134CBBD7-B608-43A7-B87A-AFBB4CFA5CB4}" srcOrd="0" destOrd="0" presId="urn:microsoft.com/office/officeart/2005/8/layout/hierarchy2"/>
    <dgm:cxn modelId="{BBFCBA02-B124-46DB-B272-3EE2D262D567}" type="presOf" srcId="{DD80245D-3661-47A7-87CA-A2906A5E579D}" destId="{3CC7D2F2-8F2F-4096-8B2C-08A1AEF50DCD}" srcOrd="0" destOrd="0" presId="urn:microsoft.com/office/officeart/2005/8/layout/hierarchy2"/>
    <dgm:cxn modelId="{C83CAA04-0CE9-401E-ADF0-5B195D391705}" type="presOf" srcId="{B36B425A-66FC-4154-81F5-26A9E74D54DD}" destId="{8C559F55-6A4D-4687-85DD-662AA2B9ECA4}" srcOrd="0" destOrd="0" presId="urn:microsoft.com/office/officeart/2005/8/layout/hierarchy2"/>
    <dgm:cxn modelId="{96B9B306-15D1-4C39-A5E2-91277BD9F8B1}" type="presOf" srcId="{7DECA9D3-249A-40F0-A1D3-C8D276F6A68B}" destId="{85803838-EBF8-4CDA-9D12-B8DFEBEB76E5}" srcOrd="0" destOrd="0" presId="urn:microsoft.com/office/officeart/2005/8/layout/hierarchy2"/>
    <dgm:cxn modelId="{D0F98907-D476-4A4C-9714-80336930DCE6}" type="presOf" srcId="{9441FF3F-C394-43E3-95A0-0014CEE55C19}" destId="{A05FB9DB-8755-4ADD-899D-EC2C202507CC}" srcOrd="1" destOrd="0" presId="urn:microsoft.com/office/officeart/2005/8/layout/hierarchy2"/>
    <dgm:cxn modelId="{01C38A07-122D-41EE-8CD7-F09449A2103F}" type="presOf" srcId="{679B3662-FDBC-41E7-A89E-7B28256CCCD3}" destId="{996918DF-FC70-4157-A568-56FFE69AEB33}" srcOrd="0" destOrd="0" presId="urn:microsoft.com/office/officeart/2005/8/layout/hierarchy2"/>
    <dgm:cxn modelId="{0F342208-A8AD-45E1-87E9-4137C97AAF34}" srcId="{DDD8076B-426C-49B9-BC16-4F540EFDDD2B}" destId="{4F8549E6-F108-4C64-8D20-93F05684284D}" srcOrd="0" destOrd="0" parTransId="{357E3D0F-0DA5-4218-828C-BA87A015F59B}" sibTransId="{211993A9-953D-4B9F-94EB-EC584DB27732}"/>
    <dgm:cxn modelId="{424E1A09-EF27-4C8A-BBC7-56A3F50FA4F2}" type="presOf" srcId="{EDC60B2B-C481-42B1-AC41-05B15EEAB800}" destId="{1992A773-71AC-48DE-9E61-334660E08185}" srcOrd="0" destOrd="0" presId="urn:microsoft.com/office/officeart/2005/8/layout/hierarchy2"/>
    <dgm:cxn modelId="{999F2409-5DEA-4824-9A61-4E37722F403A}" type="presOf" srcId="{3AF676AD-15F3-45F2-BED2-3A6F685BD7A4}" destId="{6947EAEF-FA10-46B2-BDDB-2A4DB80AF9E5}" srcOrd="0" destOrd="0" presId="urn:microsoft.com/office/officeart/2005/8/layout/hierarchy2"/>
    <dgm:cxn modelId="{2A8C7E09-CF4C-4CBE-9885-A3FB0EF24D08}" type="presOf" srcId="{5EB0A702-8A42-438F-8744-AA30D8E404FB}" destId="{E5EC65E0-B24A-4EDE-AAF7-60F7658B80A0}" srcOrd="1" destOrd="0" presId="urn:microsoft.com/office/officeart/2005/8/layout/hierarchy2"/>
    <dgm:cxn modelId="{879A7A0A-2142-4D3D-A40A-9CE21C98ECE7}" srcId="{9A202CAD-248C-4716-BDFF-697AB96517E2}" destId="{C70CA1AE-4A4F-4169-B946-9871CE3AF883}" srcOrd="0" destOrd="0" parTransId="{DD80245D-3661-47A7-87CA-A2906A5E579D}" sibTransId="{107C291D-DE6E-44F8-9432-7966E445D72A}"/>
    <dgm:cxn modelId="{9EB5390B-7C01-4979-BB01-B731187D4514}" type="presOf" srcId="{56684FA6-C151-4A62-89A2-60D00C382389}" destId="{574987DB-E2D3-4AC0-968E-070B2EE60C62}" srcOrd="0" destOrd="0" presId="urn:microsoft.com/office/officeart/2005/8/layout/hierarchy2"/>
    <dgm:cxn modelId="{A1C2BD0D-093C-41A2-97C0-2AC1A6E1AF7B}" type="presOf" srcId="{EE12F2A7-1D3E-465D-A17D-1498D36AB371}" destId="{B3E7FF59-FE3A-4AEB-87F0-848C59E0FDFC}" srcOrd="0" destOrd="0" presId="urn:microsoft.com/office/officeart/2005/8/layout/hierarchy2"/>
    <dgm:cxn modelId="{39198B0E-3A49-4F87-BF09-AE5892CA9E2E}" type="presOf" srcId="{9E45A069-5AE3-44F3-8B09-4C1BB2FDB6A5}" destId="{07B7FC34-2DC2-40E7-AD2E-86E8B2D68445}" srcOrd="0" destOrd="0" presId="urn:microsoft.com/office/officeart/2005/8/layout/hierarchy2"/>
    <dgm:cxn modelId="{F0311110-00C2-4D98-A3EA-553B4B9C3729}" type="presOf" srcId="{FAD291CE-2418-4918-843A-E16A077230D6}" destId="{B6BF4F40-C297-4578-AD57-C182A6260406}" srcOrd="0" destOrd="0" presId="urn:microsoft.com/office/officeart/2005/8/layout/hierarchy2"/>
    <dgm:cxn modelId="{7FEFB913-6278-4608-8B62-4B3CFA572F8B}" srcId="{9AA1DB2F-0533-4B49-8CAC-C30F66AA04CA}" destId="{09ED97BB-15E8-4ADE-8227-FF57AF9EC1DE}" srcOrd="0" destOrd="0" parTransId="{A54D0C3F-8E69-42EE-A95D-02D0773C0514}" sibTransId="{A6BBD8B3-1850-4E5B-93AF-65F714B78234}"/>
    <dgm:cxn modelId="{8113B717-461C-42A7-AD0A-44332E52C772}" type="presOf" srcId="{BE9467E8-03E3-4F9E-B26B-78EAAE4F3016}" destId="{7BEA992C-BE52-4B09-8B66-37A36E74D9F5}" srcOrd="1" destOrd="0" presId="urn:microsoft.com/office/officeart/2005/8/layout/hierarchy2"/>
    <dgm:cxn modelId="{F745FB17-FCA1-48F5-B16E-FCDADA673BC4}" type="presOf" srcId="{F889B0F4-0C22-4CBE-B312-0848DF50CA5C}" destId="{C75D79B8-67BF-4904-8914-E0A23181BFAE}" srcOrd="0" destOrd="0" presId="urn:microsoft.com/office/officeart/2005/8/layout/hierarchy2"/>
    <dgm:cxn modelId="{6C83FE1A-35E4-43BB-86B5-6EFE5D7BF23E}" srcId="{E2BDAF4E-AB2A-43EF-B99E-8FC402C36E85}" destId="{D4FCFB89-290D-4A43-B957-C7CDC4010B6F}" srcOrd="2" destOrd="0" parTransId="{410C23BC-07D0-4A2D-A3C1-ACFC02A50490}" sibTransId="{753A0E8F-1023-476C-8E70-8A34A98BD067}"/>
    <dgm:cxn modelId="{4FC40E1B-D533-41D2-8B16-14711A8904E0}" type="presOf" srcId="{13B4B945-2571-42A4-B29E-580B2F6D03AB}" destId="{A2B6591A-5E5D-4EBF-91EB-0733474097EC}" srcOrd="0" destOrd="0" presId="urn:microsoft.com/office/officeart/2005/8/layout/hierarchy2"/>
    <dgm:cxn modelId="{10CE3E1B-714A-4216-B7E4-3251BF8DDBFD}" type="presOf" srcId="{320A9EDA-0820-4859-8B44-F9974DD8BD8B}" destId="{D44F4AB0-7D2A-413E-92D0-717D408E0869}" srcOrd="0" destOrd="0" presId="urn:microsoft.com/office/officeart/2005/8/layout/hierarchy2"/>
    <dgm:cxn modelId="{75CD941B-71EE-4DD4-BC71-8B9BAD032EFB}" type="presOf" srcId="{77C09252-D9E8-4FE8-8C56-107666336682}" destId="{2DD22126-5D53-4940-BBC7-22B2DD42E240}" srcOrd="1" destOrd="0" presId="urn:microsoft.com/office/officeart/2005/8/layout/hierarchy2"/>
    <dgm:cxn modelId="{EDD54120-05A4-493F-B798-4B18100CD21D}" type="presOf" srcId="{10F97C39-ABDA-4B92-9B33-64393CCDD9DC}" destId="{913AAEF0-3D05-4BEE-B8A3-6B0402B2B440}" srcOrd="0" destOrd="0" presId="urn:microsoft.com/office/officeart/2005/8/layout/hierarchy2"/>
    <dgm:cxn modelId="{E36D1D23-8B5A-4DE5-975D-01597A5554AE}" srcId="{F889B0F4-0C22-4CBE-B312-0848DF50CA5C}" destId="{C9704DBF-4A83-410A-9FCE-C914B2284B82}" srcOrd="2" destOrd="0" parTransId="{2653AE50-CC7B-4B3A-809E-D7B2A071A9F3}" sibTransId="{2DD9FC81-19DC-495E-8F1C-F44CF5D539A7}"/>
    <dgm:cxn modelId="{5A603023-C66B-4575-9FF0-0CC4EB5A8299}" type="presOf" srcId="{76ADE617-1F4A-4A00-9093-CCA48BAFEDA7}" destId="{E1F73475-D636-4D7A-945B-80BB20244334}" srcOrd="1" destOrd="0" presId="urn:microsoft.com/office/officeart/2005/8/layout/hierarchy2"/>
    <dgm:cxn modelId="{584D9E24-1537-45B4-B2AB-547F2BA578CA}" srcId="{C9704DBF-4A83-410A-9FCE-C914B2284B82}" destId="{5B4F283A-C9ED-409E-A4C5-D614C4C06FEC}" srcOrd="0" destOrd="0" parTransId="{62D8A673-0EDA-4907-9D43-C778702F1991}" sibTransId="{8A96CA64-DCFD-4888-B388-7EDEAB529F7F}"/>
    <dgm:cxn modelId="{4D011227-8BE5-4661-9CF9-670372D32D61}" type="presOf" srcId="{647F5F73-536A-4684-9216-43CB240BE3FC}" destId="{24720630-9229-40B1-B484-FEB3FD5DC432}" srcOrd="1" destOrd="0" presId="urn:microsoft.com/office/officeart/2005/8/layout/hierarchy2"/>
    <dgm:cxn modelId="{332D1727-D365-4FEA-8CEA-0667E8D2B9D6}" type="presOf" srcId="{24E9822F-1F3F-4282-B5E9-8B88376FDA89}" destId="{97D99FD1-8842-4C9A-851C-20A1A9EACCCA}" srcOrd="0" destOrd="0" presId="urn:microsoft.com/office/officeart/2005/8/layout/hierarchy2"/>
    <dgm:cxn modelId="{19D17927-F310-4AC7-BE24-920B19A7B453}" type="presOf" srcId="{2653AE50-CC7B-4B3A-809E-D7B2A071A9F3}" destId="{32076BE0-816C-41CC-97CA-0AF3444842D2}" srcOrd="0" destOrd="0" presId="urn:microsoft.com/office/officeart/2005/8/layout/hierarchy2"/>
    <dgm:cxn modelId="{E41D8229-F6BF-4917-9844-11E6891BF80A}" type="presOf" srcId="{9E45A069-5AE3-44F3-8B09-4C1BB2FDB6A5}" destId="{A235126A-BAC7-405F-8409-7A22F268C839}" srcOrd="1" destOrd="0" presId="urn:microsoft.com/office/officeart/2005/8/layout/hierarchy2"/>
    <dgm:cxn modelId="{2195792A-08BE-40D1-A753-00C08954045B}" type="presOf" srcId="{D47912ED-E69A-4193-9129-1E0D4C183939}" destId="{9A633CD4-F8EB-47D3-8A19-0346A283C95E}" srcOrd="0" destOrd="0" presId="urn:microsoft.com/office/officeart/2005/8/layout/hierarchy2"/>
    <dgm:cxn modelId="{B450532B-0CA2-4684-AA44-17D06E0082FE}" type="presOf" srcId="{5EB0A702-8A42-438F-8744-AA30D8E404FB}" destId="{FD85B2EB-CA5C-49B5-A4F5-A79570E236A0}" srcOrd="0" destOrd="0" presId="urn:microsoft.com/office/officeart/2005/8/layout/hierarchy2"/>
    <dgm:cxn modelId="{BF09032C-B6BD-438A-8C47-EE0DB49509CF}" srcId="{05B8CF1E-D06F-49FD-A2C2-AA83D2BE6CFF}" destId="{10F97C39-ABDA-4B92-9B33-64393CCDD9DC}" srcOrd="0" destOrd="0" parTransId="{7F66D502-5C83-4C8C-B64C-D3846C1D8212}" sibTransId="{C0524EE8-AB45-4100-B50F-9D6FE852C02B}"/>
    <dgm:cxn modelId="{8475D12F-34BF-41D2-834B-2485BBD2361A}" type="presOf" srcId="{73102528-8853-4162-BB02-AC4C8E6CF670}" destId="{6D46E4D6-224D-463B-B7C2-CEB80F090A6D}" srcOrd="0" destOrd="0" presId="urn:microsoft.com/office/officeart/2005/8/layout/hierarchy2"/>
    <dgm:cxn modelId="{56914230-5432-4605-B0BF-6E583C151CB2}" srcId="{56684FA6-C151-4A62-89A2-60D00C382389}" destId="{5750667A-1C60-4C53-A62E-73F1BA69F7AB}" srcOrd="0" destOrd="0" parTransId="{73102528-8853-4162-BB02-AC4C8E6CF670}" sibTransId="{E736DF3E-90D3-4602-BA3F-269C9E903376}"/>
    <dgm:cxn modelId="{2375C430-8D75-48EB-AD7D-6264260790CE}" type="presOf" srcId="{BC39CBA7-CF80-4668-9A8C-9117F51B23E8}" destId="{07552DB2-1FFD-496E-85CD-F1AE7616364F}" srcOrd="0" destOrd="0" presId="urn:microsoft.com/office/officeart/2005/8/layout/hierarchy2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42EAA433-BC07-4F29-B92E-9E4FB48FF273}" type="presOf" srcId="{1AFDD5BE-3AE1-44B1-9B6A-C6F6BE01CD4E}" destId="{18E24EDF-9538-4BAE-9847-1610BDAC2757}" srcOrd="0" destOrd="0" presId="urn:microsoft.com/office/officeart/2005/8/layout/hierarchy2"/>
    <dgm:cxn modelId="{07350D34-01CF-482B-9DE0-35DAA95E6B77}" type="presOf" srcId="{A54D0C3F-8E69-42EE-A95D-02D0773C0514}" destId="{04450041-B7D3-48FF-9632-EE0BEC8E3FF0}" srcOrd="0" destOrd="0" presId="urn:microsoft.com/office/officeart/2005/8/layout/hierarchy2"/>
    <dgm:cxn modelId="{6BA1DB35-2BA9-45D7-AC40-BABAC4B23691}" type="presOf" srcId="{4F8549E6-F108-4C64-8D20-93F05684284D}" destId="{6AEC2C79-6330-4A1E-B4B5-8133F07520A2}" srcOrd="0" destOrd="0" presId="urn:microsoft.com/office/officeart/2005/8/layout/hierarchy2"/>
    <dgm:cxn modelId="{EE284C3A-73CF-42E4-9C9D-09E9884FAE3A}" type="presOf" srcId="{357E3D0F-0DA5-4218-828C-BA87A015F59B}" destId="{BE0C6693-FB2F-4A53-9A79-93F3452DA8FC}" srcOrd="1" destOrd="0" presId="urn:microsoft.com/office/officeart/2005/8/layout/hierarchy2"/>
    <dgm:cxn modelId="{FB19203B-2EEE-4BEB-8528-A09E89CBE3B0}" srcId="{3861423A-4DC9-489C-AE8C-34E9125D2046}" destId="{D774CED6-7ACB-487D-9DFF-79E1821C0DE8}" srcOrd="0" destOrd="0" parTransId="{8709E6E5-D142-4BFD-AECF-C87C3FEE0DC8}" sibTransId="{EE9D0971-59B0-4AB3-B66B-4D19EE1F934F}"/>
    <dgm:cxn modelId="{AEBD583B-67A0-4967-955B-3A5672685685}" srcId="{F889B0F4-0C22-4CBE-B312-0848DF50CA5C}" destId="{9AA1DB2F-0533-4B49-8CAC-C30F66AA04CA}" srcOrd="0" destOrd="0" parTransId="{9441FF3F-C394-43E3-95A0-0014CEE55C19}" sibTransId="{682D439E-A5A6-4FB8-B103-2F04CA7FE171}"/>
    <dgm:cxn modelId="{3B72433C-4803-4D72-B1DA-6C857FB0D7D6}" type="presOf" srcId="{1825F196-B78B-4006-9F57-5A3FD841401A}" destId="{84B8FAB6-4591-4EDA-9884-4AFC9C368A02}" srcOrd="0" destOrd="0" presId="urn:microsoft.com/office/officeart/2005/8/layout/hierarchy2"/>
    <dgm:cxn modelId="{D04D2240-FF7A-43CC-9468-820BFBA5261F}" srcId="{E2BDAF4E-AB2A-43EF-B99E-8FC402C36E85}" destId="{9A202CAD-248C-4716-BDFF-697AB96517E2}" srcOrd="0" destOrd="0" parTransId="{9AE9E0C5-20F1-450F-B588-C4451B72BE9F}" sibTransId="{2E20FF58-E1A8-4B7C-8F45-93ED5B9A0F00}"/>
    <dgm:cxn modelId="{27D9525C-FDD4-4F1E-935D-826A0753F245}" srcId="{09ED97BB-15E8-4ADE-8227-FF57AF9EC1DE}" destId="{D6D2C37F-1937-4653-9335-48490165B0AC}" srcOrd="0" destOrd="0" parTransId="{647F5F73-536A-4684-9216-43CB240BE3FC}" sibTransId="{1F5AFEAC-88EB-460A-B51D-4BBF5299690C}"/>
    <dgm:cxn modelId="{F5C2145E-CB5E-42E6-9B7B-8D0B9147C357}" type="presOf" srcId="{BEABFC80-80E7-4435-A0BA-8DB9EBB33AC4}" destId="{1844A11C-B933-44F4-9FB7-DE42E220EA55}" srcOrd="0" destOrd="0" presId="urn:microsoft.com/office/officeart/2005/8/layout/hierarchy2"/>
    <dgm:cxn modelId="{9B9D245F-792C-4400-9ED1-656A652969F1}" srcId="{FA959EE2-1142-42F1-A99B-BCEF0DA99B79}" destId="{CCA93883-2624-418D-B504-3A385E99020E}" srcOrd="0" destOrd="0" parTransId="{C3560D9A-5A2B-4A37-AFFE-D119A02F9FE5}" sibTransId="{DC726925-5758-48AD-9F63-C1A0FA7BE7E9}"/>
    <dgm:cxn modelId="{A87ACF60-B6A0-433A-84D0-2DAC4D07D7A1}" srcId="{13B4B945-2571-42A4-B29E-580B2F6D03AB}" destId="{FA959EE2-1142-42F1-A99B-BCEF0DA99B79}" srcOrd="2" destOrd="0" parTransId="{89BF19C2-4546-44EA-85B6-0E712F3610D7}" sibTransId="{0A1F9517-C0FA-4DF2-B1EA-5CEBDB60F8AD}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5F163143-5B3D-4AAC-84E6-B973FDB973E7}" type="presOf" srcId="{77C09252-D9E8-4FE8-8C56-107666336682}" destId="{DF33562B-7614-4343-A02B-D0BEC667704F}" srcOrd="0" destOrd="0" presId="urn:microsoft.com/office/officeart/2005/8/layout/hierarchy2"/>
    <dgm:cxn modelId="{FE505E63-A269-46F7-8038-693F606CA147}" srcId="{CAA65C5B-48C7-473B-8849-B8E0DB4E1547}" destId="{4C79A500-0D81-4DC7-A59D-D09473DC1B79}" srcOrd="0" destOrd="0" parTransId="{640856E3-D3D7-4C40-954F-CA50D983AA19}" sibTransId="{DB4A4F49-2D11-480B-A12A-62CE3A5C3542}"/>
    <dgm:cxn modelId="{B975ED45-0878-473E-8971-C533301DB6F7}" type="presOf" srcId="{05B8CF1E-D06F-49FD-A2C2-AA83D2BE6CFF}" destId="{C588A49C-4EF0-4976-97DD-E4785518A04A}" srcOrd="0" destOrd="0" presId="urn:microsoft.com/office/officeart/2005/8/layout/hierarchy2"/>
    <dgm:cxn modelId="{A4635A66-5297-4C05-ADEA-72640B8261B1}" type="presOf" srcId="{FA959EE2-1142-42F1-A99B-BCEF0DA99B79}" destId="{70763F6B-E0FB-4E85-B5D7-D8BA6B85E2FB}" srcOrd="0" destOrd="0" presId="urn:microsoft.com/office/officeart/2005/8/layout/hierarchy2"/>
    <dgm:cxn modelId="{12D1FB46-3596-438F-B43D-591AF336904F}" type="presOf" srcId="{76ADE617-1F4A-4A00-9093-CCA48BAFEDA7}" destId="{6E920E4F-CDA2-4486-B606-4EB43E565F68}" srcOrd="0" destOrd="0" presId="urn:microsoft.com/office/officeart/2005/8/layout/hierarchy2"/>
    <dgm:cxn modelId="{4EB30948-EE97-41D0-A431-9378C63E1535}" srcId="{CCA93883-2624-418D-B504-3A385E99020E}" destId="{320A9EDA-0820-4859-8B44-F9974DD8BD8B}" srcOrd="0" destOrd="0" parTransId="{77C09252-D9E8-4FE8-8C56-107666336682}" sibTransId="{E4FCD0FF-AC41-4E54-811D-924805A31ECA}"/>
    <dgm:cxn modelId="{68640B68-98B0-480C-895D-EED580E540F0}" type="presOf" srcId="{7F66D502-5C83-4C8C-B64C-D3846C1D8212}" destId="{9F5C7D54-7DE4-4C1E-8D56-B88BA596B449}" srcOrd="1" destOrd="0" presId="urn:microsoft.com/office/officeart/2005/8/layout/hierarchy2"/>
    <dgm:cxn modelId="{81267E48-DC08-4C43-BC0E-731A2F5CA54B}" type="presOf" srcId="{1FECF7E7-390A-4014-97CD-B0B6CD7B845B}" destId="{8D49E0EA-8314-4428-AA3A-4CCB1ED6ED3C}" srcOrd="0" destOrd="0" presId="urn:microsoft.com/office/officeart/2005/8/layout/hierarchy2"/>
    <dgm:cxn modelId="{A058AD68-4B8A-4170-A6AD-EAC62B96B1A8}" type="presOf" srcId="{DD80245D-3661-47A7-87CA-A2906A5E579D}" destId="{61C38878-4AD7-4D81-AE74-7CCA160FB550}" srcOrd="1" destOrd="0" presId="urn:microsoft.com/office/officeart/2005/8/layout/hierarchy2"/>
    <dgm:cxn modelId="{3F7C3349-680E-4B39-8730-A806CB3F03CE}" type="presOf" srcId="{5750667A-1C60-4C53-A62E-73F1BA69F7AB}" destId="{BC1690DF-C3EC-4E83-9466-C968988466AA}" srcOrd="0" destOrd="0" presId="urn:microsoft.com/office/officeart/2005/8/layout/hierarchy2"/>
    <dgm:cxn modelId="{B239CE69-194A-423C-8024-77E409945E6D}" type="presOf" srcId="{2A4BB7C3-791F-4520-8953-104C18351559}" destId="{E5854EE2-7F23-41A1-8D19-B44CF92141D9}" srcOrd="0" destOrd="0" presId="urn:microsoft.com/office/officeart/2005/8/layout/hierarchy2"/>
    <dgm:cxn modelId="{76C8546A-C812-452B-935B-49A4843E0C07}" type="presOf" srcId="{7DECA9D3-249A-40F0-A1D3-C8D276F6A68B}" destId="{AE837EB3-1C39-4394-85F0-EF099836EF23}" srcOrd="1" destOrd="0" presId="urn:microsoft.com/office/officeart/2005/8/layout/hierarchy2"/>
    <dgm:cxn modelId="{D7A62D4B-65C4-4AB4-A1D5-0EF386468186}" type="presOf" srcId="{F8A83A77-F37C-4B25-869F-544FEA945FF3}" destId="{75C3ECB2-D843-400D-942E-D1EE7EDAAE1F}" srcOrd="0" destOrd="0" presId="urn:microsoft.com/office/officeart/2005/8/layout/hierarchy2"/>
    <dgm:cxn modelId="{A834316C-4929-4693-8B50-9140026F9605}" type="presOf" srcId="{1AFDD5BE-3AE1-44B1-9B6A-C6F6BE01CD4E}" destId="{513BC77C-1525-4337-B6B8-0D19A58078AF}" srcOrd="1" destOrd="0" presId="urn:microsoft.com/office/officeart/2005/8/layout/hierarchy2"/>
    <dgm:cxn modelId="{5D959D6D-2B6A-4CF6-A494-1FC28304F226}" type="presOf" srcId="{D5821400-8830-4AAC-B8F1-7385A8B0EA17}" destId="{E67F117A-2EF7-4156-8D44-E4F7D4112419}" srcOrd="1" destOrd="0" presId="urn:microsoft.com/office/officeart/2005/8/layout/hierarchy2"/>
    <dgm:cxn modelId="{808E506E-2EC4-4B18-AAD1-71505F51852C}" srcId="{EDAD35CA-5191-4BD4-AF45-C92036793665}" destId="{56684FA6-C151-4A62-89A2-60D00C382389}" srcOrd="2" destOrd="0" parTransId="{9D7DCDBD-A8E1-4DD2-91C2-420A2C7BB0A1}" sibTransId="{FA4D14D4-3552-42A1-9F0F-711FD3995501}"/>
    <dgm:cxn modelId="{15951071-47A7-4678-A3D7-54FB2735F512}" type="presOf" srcId="{2A4BB7C3-791F-4520-8953-104C18351559}" destId="{18A3075F-1DFD-4758-B1D7-69D9A562ECF3}" srcOrd="1" destOrd="0" presId="urn:microsoft.com/office/officeart/2005/8/layout/hierarchy2"/>
    <dgm:cxn modelId="{B8E38751-4F2F-4763-8E9A-191F3EB7C122}" type="presOf" srcId="{D05DE39D-B67F-4503-847D-0DC1876BC0DC}" destId="{676F2599-EF12-4491-94DC-7009410FBF3E}" srcOrd="1" destOrd="0" presId="urn:microsoft.com/office/officeart/2005/8/layout/hierarchy2"/>
    <dgm:cxn modelId="{17FFAF71-F571-4136-8781-CCDD9BACFB32}" type="presOf" srcId="{89BF19C2-4546-44EA-85B6-0E712F3610D7}" destId="{E5BC9441-1802-42F5-AB29-2028D0034922}" srcOrd="0" destOrd="0" presId="urn:microsoft.com/office/officeart/2005/8/layout/hierarchy2"/>
    <dgm:cxn modelId="{481A0853-0DD8-4EC0-AC90-A6F5EA076D2A}" type="presOf" srcId="{F44CEE6F-2C3C-49E9-989D-6FBAD0183F4D}" destId="{B38BFFE3-546E-4995-B6FF-14FEBA1D14A7}" srcOrd="0" destOrd="0" presId="urn:microsoft.com/office/officeart/2005/8/layout/hierarchy2"/>
    <dgm:cxn modelId="{2DE53253-8212-4C2D-9A87-D931596E4AC0}" type="presOf" srcId="{D2515A8C-57EC-4D2C-B6D4-2448E542231B}" destId="{824D8C86-A44F-48DD-80BD-324608267796}" srcOrd="1" destOrd="0" presId="urn:microsoft.com/office/officeart/2005/8/layout/hierarchy2"/>
    <dgm:cxn modelId="{96322554-9AC2-4F30-A3D3-CC0C19BAC88E}" type="presOf" srcId="{C3560D9A-5A2B-4A37-AFFE-D119A02F9FE5}" destId="{30868059-5D14-4C4D-967B-68FAF518815D}" srcOrd="0" destOrd="0" presId="urn:microsoft.com/office/officeart/2005/8/layout/hierarchy2"/>
    <dgm:cxn modelId="{30D9B874-C10D-462E-A116-796C220969E9}" srcId="{5750667A-1C60-4C53-A62E-73F1BA69F7AB}" destId="{BE8F4570-D075-4E80-8E7A-FDA94C62704B}" srcOrd="0" destOrd="0" parTransId="{CC36FA44-F1A5-4DEB-9EAC-66C47B436A88}" sibTransId="{BF9D280E-EFBE-42E5-9EC2-C4BCC5F15024}"/>
    <dgm:cxn modelId="{79493575-1CF8-4A30-99FB-4829EAA69095}" type="presOf" srcId="{8709E6E5-D142-4BFD-AECF-C87C3FEE0DC8}" destId="{11013F97-1576-4464-8C32-E4D5DC855403}" srcOrd="0" destOrd="0" presId="urn:microsoft.com/office/officeart/2005/8/layout/hierarchy2"/>
    <dgm:cxn modelId="{87DFCB75-14FF-43EA-BB0B-AFCF87E6E097}" type="presOf" srcId="{3AF676AD-15F3-45F2-BED2-3A6F685BD7A4}" destId="{51019FD1-E3B3-4EFE-9A1A-D5FD90FD7DEB}" srcOrd="1" destOrd="0" presId="urn:microsoft.com/office/officeart/2005/8/layout/hierarchy2"/>
    <dgm:cxn modelId="{63C73176-CB6F-4112-B0FD-F2454BEB6615}" srcId="{FAD291CE-2418-4918-843A-E16A077230D6}" destId="{BFB813A5-535B-499F-B509-A6333B929595}" srcOrd="0" destOrd="0" parTransId="{BEABFC80-80E7-4435-A0BA-8DB9EBB33AC4}" sibTransId="{A02918CC-660B-4D1F-AC59-6DF3A3E280A8}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188B7657-A127-4457-BCF8-ED21ED62B192}" type="presOf" srcId="{D47912ED-E69A-4193-9129-1E0D4C183939}" destId="{B5ADB05D-F030-4011-B7B5-4D6D3DF257E5}" srcOrd="1" destOrd="0" presId="urn:microsoft.com/office/officeart/2005/8/layout/hierarchy2"/>
    <dgm:cxn modelId="{4FBE5579-5E08-45EF-9980-AAD50A1743E3}" srcId="{5E11F3CF-B4DF-476C-ACEE-63C5C6127CCE}" destId="{3861423A-4DC9-489C-AE8C-34E9125D2046}" srcOrd="0" destOrd="0" parTransId="{F44CEE6F-2C3C-49E9-989D-6FBAD0183F4D}" sibTransId="{8298B536-7815-4E88-B35E-4C4BC4A21DBF}"/>
    <dgm:cxn modelId="{827B8159-2F58-4A3D-8AED-77A88E492C71}" type="presOf" srcId="{640856E3-D3D7-4C40-954F-CA50D983AA19}" destId="{181B5E1A-EE2A-4888-BCAF-3DF3FBF2E289}" srcOrd="1" destOrd="0" presId="urn:microsoft.com/office/officeart/2005/8/layout/hierarchy2"/>
    <dgm:cxn modelId="{75A6FB80-20D1-4B90-A3BE-E28CB83AB741}" srcId="{BFB813A5-535B-499F-B509-A6333B929595}" destId="{DDD8076B-426C-49B9-BC16-4F540EFDDD2B}" srcOrd="0" destOrd="0" parTransId="{EE12F2A7-1D3E-465D-A17D-1498D36AB371}" sibTransId="{3F9C0DA0-A936-4D3A-B2AF-0993F6609969}"/>
    <dgm:cxn modelId="{75D69581-AF13-4A1B-B883-2B0758C6DAD6}" type="presOf" srcId="{760E8AA8-F9A7-464C-B798-58B0E18EBAC2}" destId="{FDB035AF-EF02-46FC-ACF6-FDA22F996CF1}" srcOrd="0" destOrd="0" presId="urn:microsoft.com/office/officeart/2005/8/layout/hierarchy2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8B44F582-3070-4EEA-A04F-3D5664F957A3}" type="presOf" srcId="{73102528-8853-4162-BB02-AC4C8E6CF670}" destId="{30461BCD-650A-4C35-9B4A-D8A7A30E2399}" srcOrd="1" destOrd="0" presId="urn:microsoft.com/office/officeart/2005/8/layout/hierarchy2"/>
    <dgm:cxn modelId="{7C893484-BB78-4887-8250-858CA93BA637}" type="presOf" srcId="{62D8A673-0EDA-4907-9D43-C778702F1991}" destId="{29B12E1C-40C3-457B-8A52-CF99C4A75B19}" srcOrd="0" destOrd="0" presId="urn:microsoft.com/office/officeart/2005/8/layout/hierarchy2"/>
    <dgm:cxn modelId="{04E83386-E814-4159-B1B3-B42B7E4D7F00}" type="presOf" srcId="{EE12F2A7-1D3E-465D-A17D-1498D36AB371}" destId="{8A7A14F0-658D-4F65-9048-E000FEBBFD5E}" srcOrd="1" destOrd="0" presId="urn:microsoft.com/office/officeart/2005/8/layout/hierarchy2"/>
    <dgm:cxn modelId="{C8A80F88-46BD-48C2-A24F-279B36B7FCBA}" srcId="{5C7AA53C-0C12-4448-B4AA-84590C20190B}" destId="{BC39CBA7-CF80-4668-9A8C-9117F51B23E8}" srcOrd="0" destOrd="0" parTransId="{679B3662-FDBC-41E7-A89E-7B28256CCCD3}" sibTransId="{21A1C5A9-0A8F-4438-9851-889A3DCCE3B7}"/>
    <dgm:cxn modelId="{CA3FF689-945A-4D9D-B465-694423825387}" type="presOf" srcId="{184F23D8-5D0E-41E2-B13D-FDD5F321ABE2}" destId="{92B162B8-D83F-46F0-AC04-A697EE50FBD0}" srcOrd="0" destOrd="0" presId="urn:microsoft.com/office/officeart/2005/8/layout/hierarchy2"/>
    <dgm:cxn modelId="{0E08EA8A-62CB-4C0E-B167-B6800F6287E8}" type="presOf" srcId="{410C23BC-07D0-4A2D-A3C1-ACFC02A50490}" destId="{7B937CF4-DAD6-4BFE-9A15-D270823C74DD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F816258C-060B-4DD4-AE93-825DA6FB0A78}" type="presOf" srcId="{4C79A500-0D81-4DC7-A59D-D09473DC1B79}" destId="{28D8A5F9-F8E6-4816-BF11-10DBF157B233}" srcOrd="0" destOrd="0" presId="urn:microsoft.com/office/officeart/2005/8/layout/hierarchy2"/>
    <dgm:cxn modelId="{F0B4798F-EC82-4747-97FE-76D6AC3870F0}" srcId="{D7EBE3BC-8889-425B-A3DD-342DEFECED29}" destId="{59AD188C-AE9E-4DF1-8848-4BE369930B09}" srcOrd="0" destOrd="0" parTransId="{EDC60B2B-C481-42B1-AC41-05B15EEAB800}" sibTransId="{85970EBC-66A3-4D49-B49A-FE90C221A94E}"/>
    <dgm:cxn modelId="{92458894-6E9C-4462-BF96-7E969AABB358}" type="presOf" srcId="{BE8F4570-D075-4E80-8E7A-FDA94C62704B}" destId="{F809AA6D-0CD2-4A9E-BE01-5FD2741077FC}" srcOrd="0" destOrd="0" presId="urn:microsoft.com/office/officeart/2005/8/layout/hierarchy2"/>
    <dgm:cxn modelId="{5F4D8995-0985-4DFB-B845-17C549FE7329}" srcId="{D6D2C37F-1937-4653-9335-48490165B0AC}" destId="{0972C437-9998-4C73-9E29-70256D04B78F}" srcOrd="0" destOrd="0" parTransId="{9E45A069-5AE3-44F3-8B09-4C1BB2FDB6A5}" sibTransId="{88C0033C-F65E-4E10-B3D8-9FB01BF8E8D9}"/>
    <dgm:cxn modelId="{37D4BF96-F24A-4533-A072-262103C0EA0E}" type="presOf" srcId="{89BF19C2-4546-44EA-85B6-0E712F3610D7}" destId="{B2701B3B-F1C5-499B-A8E4-9316C0D34AE8}" srcOrd="1" destOrd="0" presId="urn:microsoft.com/office/officeart/2005/8/layout/hierarchy2"/>
    <dgm:cxn modelId="{4C09C097-9B98-47FC-B4EB-5A7D833E829D}" type="presOf" srcId="{E2BDAF4E-AB2A-43EF-B99E-8FC402C36E85}" destId="{D9A95E16-EFFB-4C5D-9186-A33EBEF1B645}" srcOrd="0" destOrd="0" presId="urn:microsoft.com/office/officeart/2005/8/layout/hierarchy2"/>
    <dgm:cxn modelId="{BB616499-16B4-4B19-A513-6F8D604916D5}" type="presOf" srcId="{CC36FA44-F1A5-4DEB-9EAC-66C47B436A88}" destId="{17E9AFC8-0AFE-42D6-9935-A016D946EB7A}" srcOrd="1" destOrd="0" presId="urn:microsoft.com/office/officeart/2005/8/layout/hierarchy2"/>
    <dgm:cxn modelId="{01068499-4529-4267-8DA8-0A6EE04FFA8C}" srcId="{C70CA1AE-4A4F-4169-B946-9871CE3AF883}" destId="{B36B425A-66FC-4154-81F5-26A9E74D54DD}" srcOrd="0" destOrd="0" parTransId="{D5821400-8830-4AAC-B8F1-7385A8B0EA17}" sibTransId="{20B14E33-8D04-447D-AFB8-D00673624CCF}"/>
    <dgm:cxn modelId="{DD76899F-5861-4409-A280-DF32D5E3AF5C}" type="presOf" srcId="{2D60CAA9-34BA-4E7E-97B9-5CAF2A03ABF7}" destId="{1C5286A2-C790-4B73-8883-F98C2E56373D}" srcOrd="1" destOrd="0" presId="urn:microsoft.com/office/officeart/2005/8/layout/hierarchy2"/>
    <dgm:cxn modelId="{2D8931A1-4440-4726-B072-A1160298FCA3}" srcId="{EDAD35CA-5191-4BD4-AF45-C92036793665}" destId="{F889B0F4-0C22-4CBE-B312-0848DF50CA5C}" srcOrd="4" destOrd="0" parTransId="{24E9822F-1F3F-4282-B5E9-8B88376FDA89}" sibTransId="{F3075830-3057-4F6A-B00D-E7E649D283D3}"/>
    <dgm:cxn modelId="{6DC1E2A2-3BBD-4066-A4FF-2F7A14E1B247}" type="presOf" srcId="{D4FCFB89-290D-4A43-B957-C7CDC4010B6F}" destId="{E2ECA88E-6364-4474-BDA7-2FA0511F9EEF}" srcOrd="0" destOrd="0" presId="urn:microsoft.com/office/officeart/2005/8/layout/hierarchy2"/>
    <dgm:cxn modelId="{740F41A6-D590-4C32-954F-91CD160D7FF4}" type="presOf" srcId="{6D7572A8-F39B-4483-8518-338F3ECE7AC3}" destId="{52A40954-1EF5-4301-BB0D-4A14AB1CC04D}" srcOrd="1" destOrd="0" presId="urn:microsoft.com/office/officeart/2005/8/layout/hierarchy2"/>
    <dgm:cxn modelId="{9C9744A6-94AE-40A4-B3FA-099E129C1672}" type="presOf" srcId="{26869DE0-4993-44E7-9D22-56032583FD6F}" destId="{A8A89C30-B007-4C88-AFB7-6A8BFD16B2E2}" srcOrd="0" destOrd="0" presId="urn:microsoft.com/office/officeart/2005/8/layout/hierarchy2"/>
    <dgm:cxn modelId="{0FDE88A7-E915-41BA-AAEA-748B8F715325}" srcId="{D774CED6-7ACB-487D-9DFF-79E1821C0DE8}" destId="{A50C767F-6550-4C34-9238-8143FE3868C4}" srcOrd="0" destOrd="0" parTransId="{1AFDD5BE-3AE1-44B1-9B6A-C6F6BE01CD4E}" sibTransId="{F2CA8181-220F-44E6-9746-798C81EB8DF5}"/>
    <dgm:cxn modelId="{6D69B3A7-677B-40BF-A078-0FAB787E8CE4}" type="presOf" srcId="{F1EF110E-75D0-425A-B477-FF9B3467FF38}" destId="{1B2E47E2-3018-4CCF-AEF5-0CF748DE9FFE}" srcOrd="0" destOrd="0" presId="urn:microsoft.com/office/officeart/2005/8/layout/hierarchy2"/>
    <dgm:cxn modelId="{7FF135A8-97DF-4E9A-8C5D-F9261B72595A}" srcId="{EDAD35CA-5191-4BD4-AF45-C92036793665}" destId="{E2BDAF4E-AB2A-43EF-B99E-8FC402C36E85}" srcOrd="3" destOrd="0" parTransId="{D47912ED-E69A-4193-9129-1E0D4C183939}" sibTransId="{5A263A8C-7774-415B-AD56-9B774ECE2B25}"/>
    <dgm:cxn modelId="{2F6496A8-8055-4407-80EE-CBA597A1E1E8}" type="presOf" srcId="{357E3D0F-0DA5-4218-828C-BA87A015F59B}" destId="{7021A581-D176-4DF3-883C-77EFB747223A}" srcOrd="0" destOrd="0" presId="urn:microsoft.com/office/officeart/2005/8/layout/hierarchy2"/>
    <dgm:cxn modelId="{2C47A4A8-4FE0-4F46-8A7C-EDCC689CD942}" type="presOf" srcId="{5C7AA53C-0C12-4448-B4AA-84590C20190B}" destId="{AF855EAC-399E-4ABC-9AA3-E94BE39F0826}" srcOrd="0" destOrd="0" presId="urn:microsoft.com/office/officeart/2005/8/layout/hierarchy2"/>
    <dgm:cxn modelId="{F7CE96A9-8F25-499E-8768-8F67C7CE37D6}" srcId="{26869DE0-4993-44E7-9D22-56032583FD6F}" destId="{1825F196-B78B-4006-9F57-5A3FD841401A}" srcOrd="0" destOrd="0" parTransId="{3AF676AD-15F3-45F2-BED2-3A6F685BD7A4}" sibTransId="{658ABEB5-16E7-4F0F-A849-14DA74492DF6}"/>
    <dgm:cxn modelId="{37EEAFAC-F2F8-4066-8A08-78ED3A6702F3}" type="presOf" srcId="{2D60CAA9-34BA-4E7E-97B9-5CAF2A03ABF7}" destId="{B9C4D3AE-B7A1-4BB8-BF5C-3BC98C3DCA8C}" srcOrd="0" destOrd="0" presId="urn:microsoft.com/office/officeart/2005/8/layout/hierarchy2"/>
    <dgm:cxn modelId="{48D6E7AC-0EA2-4A12-8638-9E20AFDB29F7}" type="presOf" srcId="{97C88FEC-21A2-4F26-B55E-5B4F7A039314}" destId="{4A67A7D1-0BA6-4E0A-95D7-B8362CE3886C}" srcOrd="0" destOrd="0" presId="urn:microsoft.com/office/officeart/2005/8/layout/hierarchy2"/>
    <dgm:cxn modelId="{8C560EAD-CC73-4FC7-86D0-BB08C19A766E}" type="presOf" srcId="{09ED97BB-15E8-4ADE-8227-FF57AF9EC1DE}" destId="{A7BC0936-1B88-4FA1-A457-B06B9E58522A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ED5EACAF-3434-4526-952D-7566BD852760}" type="presOf" srcId="{EDC60B2B-C481-42B1-AC41-05B15EEAB800}" destId="{F3273473-4ED3-4000-9B24-ED9F19DFE6AE}" srcOrd="1" destOrd="0" presId="urn:microsoft.com/office/officeart/2005/8/layout/hierarchy2"/>
    <dgm:cxn modelId="{3B62F6B0-2B63-4B17-8B9F-9321BBCFDC1C}" type="presOf" srcId="{BE9467E8-03E3-4F9E-B26B-78EAAE4F3016}" destId="{E141F8B9-088F-4915-9836-C61B826C42B7}" srcOrd="0" destOrd="0" presId="urn:microsoft.com/office/officeart/2005/8/layout/hierarchy2"/>
    <dgm:cxn modelId="{86053AB4-F282-44E4-A1C6-F2C1D1CED856}" type="presOf" srcId="{640856E3-D3D7-4C40-954F-CA50D983AA19}" destId="{49A3C2A6-B817-4F56-94AA-4E158689E3AD}" srcOrd="0" destOrd="0" presId="urn:microsoft.com/office/officeart/2005/8/layout/hierarchy2"/>
    <dgm:cxn modelId="{9A5C88B4-B352-4B5E-AD75-84256457673E}" srcId="{10F97C39-ABDA-4B92-9B33-64393CCDD9DC}" destId="{1AF2F436-2F1C-4616-BC55-193BC169415B}" srcOrd="0" destOrd="0" parTransId="{5EB0A702-8A42-438F-8744-AA30D8E404FB}" sibTransId="{7C47D1C1-BBF7-4933-9C69-1A979A2C208A}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E7DCA0B5-607B-4110-A01F-081E91021951}" type="presOf" srcId="{D6D2C37F-1937-4653-9335-48490165B0AC}" destId="{07B373DA-1686-422F-AF96-E349FDC1C631}" srcOrd="0" destOrd="0" presId="urn:microsoft.com/office/officeart/2005/8/layout/hierarchy2"/>
    <dgm:cxn modelId="{B34234BB-398B-470A-8C33-2F65056AD5A3}" type="presOf" srcId="{5E11F3CF-B4DF-476C-ACEE-63C5C6127CCE}" destId="{10A9CC70-7E08-47D7-9DF8-3F77C1EB5032}" srcOrd="0" destOrd="0" presId="urn:microsoft.com/office/officeart/2005/8/layout/hierarchy2"/>
    <dgm:cxn modelId="{9B6FC4BC-2924-48EE-AEB4-B4DF042D0B1D}" srcId="{EDAD35CA-5191-4BD4-AF45-C92036793665}" destId="{13B4B945-2571-42A4-B29E-580B2F6D03AB}" srcOrd="5" destOrd="0" parTransId="{D05DE39D-B67F-4503-847D-0DC1876BC0DC}" sibTransId="{3FDCA657-D369-4E46-8BE9-A7E37E92FEFA}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C60B6FBF-1154-4CC6-BED9-4ADFF1AB1187}" type="presOf" srcId="{9AE9E0C5-20F1-450F-B588-C4451B72BE9F}" destId="{1C75592D-0442-4FB6-8C0A-AB674BA0A54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1E648AC4-66C2-4A3E-BDF2-85C540C38CAC}" srcId="{184F23D8-5D0E-41E2-B13D-FDD5F321ABE2}" destId="{F8A83A77-F37C-4B25-869F-544FEA945FF3}" srcOrd="0" destOrd="0" parTransId="{DD498189-14FE-412F-8A50-C90DFDABFE43}" sibTransId="{D54FBB2C-F0E7-422F-9D72-227A96A2CAF9}"/>
    <dgm:cxn modelId="{108774C5-9745-4591-8163-0A4B54DE5F73}" type="presOf" srcId="{760E8AA8-F9A7-464C-B798-58B0E18EBAC2}" destId="{56BDB758-039D-4CDC-88C8-A2D01C0F37EA}" srcOrd="1" destOrd="0" presId="urn:microsoft.com/office/officeart/2005/8/layout/hierarchy2"/>
    <dgm:cxn modelId="{6937C6C5-A829-4C6D-BCCF-3F89F9EA2475}" type="presOf" srcId="{8709E6E5-D142-4BFD-AECF-C87C3FEE0DC8}" destId="{4D5541B1-94CC-486A-A587-1BDCC1B55849}" srcOrd="1" destOrd="0" presId="urn:microsoft.com/office/officeart/2005/8/layout/hierarchy2"/>
    <dgm:cxn modelId="{8ED974C7-171A-47AD-A1AF-E3CEBF9B091F}" type="presOf" srcId="{410C23BC-07D0-4A2D-A3C1-ACFC02A50490}" destId="{899CB6D4-5E69-40CA-817E-09C8119083A4}" srcOrd="1" destOrd="0" presId="urn:microsoft.com/office/officeart/2005/8/layout/hierarchy2"/>
    <dgm:cxn modelId="{8B00ACC7-8988-412F-85A0-AAF55033D7E4}" type="presOf" srcId="{D05DE39D-B67F-4503-847D-0DC1876BC0DC}" destId="{BA3D464E-289D-4B82-8828-1DA7E4C84B31}" srcOrd="0" destOrd="0" presId="urn:microsoft.com/office/officeart/2005/8/layout/hierarchy2"/>
    <dgm:cxn modelId="{C28CB1C7-5CF4-4E17-A0FE-03507037579D}" type="presOf" srcId="{DDD8076B-426C-49B9-BC16-4F540EFDDD2B}" destId="{D99BB133-3444-41DE-8640-AB8B71587ED5}" srcOrd="0" destOrd="0" presId="urn:microsoft.com/office/officeart/2005/8/layout/hierarchy2"/>
    <dgm:cxn modelId="{420BBFC7-5102-48EF-AAC8-C86DFCCBAAB3}" srcId="{EDAD35CA-5191-4BD4-AF45-C92036793665}" destId="{5E11F3CF-B4DF-476C-ACEE-63C5C6127CCE}" srcOrd="1" destOrd="0" parTransId="{76ADE617-1F4A-4A00-9093-CCA48BAFEDA7}" sibTransId="{2C6156E0-6940-4E21-9B9C-98ED59CEAA08}"/>
    <dgm:cxn modelId="{49A4DCC7-ECD7-432C-8655-B43AA0A5876C}" srcId="{1FECF7E7-390A-4014-97CD-B0B6CD7B845B}" destId="{26869DE0-4993-44E7-9D22-56032583FD6F}" srcOrd="0" destOrd="0" parTransId="{6D7572A8-F39B-4483-8518-338F3ECE7AC3}" sibTransId="{9B06A0D4-C5A9-4BE3-B3EB-1F48C71EF9DD}"/>
    <dgm:cxn modelId="{B08D93CA-EC2F-48A9-B3F1-989056F48FBC}" type="presOf" srcId="{F44CEE6F-2C3C-49E9-989D-6FBAD0183F4D}" destId="{41B77EFB-DD8D-45AA-9C0D-9D726E7D9C04}" srcOrd="1" destOrd="0" presId="urn:microsoft.com/office/officeart/2005/8/layout/hierarchy2"/>
    <dgm:cxn modelId="{C74AFCCA-7AB1-46EC-A4B3-CE17A1E536E3}" type="presOf" srcId="{2653AE50-CC7B-4B3A-809E-D7B2A071A9F3}" destId="{5A479284-8E8E-4D11-BA08-AEC20A487A0A}" srcOrd="1" destOrd="0" presId="urn:microsoft.com/office/officeart/2005/8/layout/hierarchy2"/>
    <dgm:cxn modelId="{CD63B4D2-0C61-4B10-ACD9-2FAFA7D24CD0}" type="presOf" srcId="{BEABFC80-80E7-4435-A0BA-8DB9EBB33AC4}" destId="{6EC44A97-8C80-4A87-BEC6-4E986D4F5A49}" srcOrd="1" destOrd="0" presId="urn:microsoft.com/office/officeart/2005/8/layout/hierarchy2"/>
    <dgm:cxn modelId="{1A3508D3-EC31-484C-AC17-06CBBE0AA8DD}" type="presOf" srcId="{9AE9E0C5-20F1-450F-B588-C4451B72BE9F}" destId="{22FD5A11-219A-4436-AFD8-7B0D810F471E}" srcOrd="1" destOrd="0" presId="urn:microsoft.com/office/officeart/2005/8/layout/hierarchy2"/>
    <dgm:cxn modelId="{D237B9D3-978D-46A7-A708-A0B328F3466E}" srcId="{13B4B945-2571-42A4-B29E-580B2F6D03AB}" destId="{FAD291CE-2418-4918-843A-E16A077230D6}" srcOrd="1" destOrd="0" parTransId="{2D60CAA9-34BA-4E7E-97B9-5CAF2A03ABF7}" sibTransId="{8F88312D-07A8-4E13-9555-502E89753113}"/>
    <dgm:cxn modelId="{FF9D25D6-B130-49F8-94BA-F1FFAB0305CE}" type="presOf" srcId="{3861423A-4DC9-489C-AE8C-34E9125D2046}" destId="{52D0533B-D696-4819-86F4-11CE1590F981}" srcOrd="0" destOrd="0" presId="urn:microsoft.com/office/officeart/2005/8/layout/hierarchy2"/>
    <dgm:cxn modelId="{3FC75ED6-9EE3-427C-B645-CA21323A7A50}" srcId="{1825F196-B78B-4006-9F57-5A3FD841401A}" destId="{D7EBE3BC-8889-425B-A3DD-342DEFECED29}" srcOrd="0" destOrd="0" parTransId="{BE9467E8-03E3-4F9E-B26B-78EAAE4F3016}" sibTransId="{50AEA959-69EE-4061-8CC8-82A4507B111E}"/>
    <dgm:cxn modelId="{D5FF4CDA-DB10-411A-8913-240AD58B03E8}" type="presOf" srcId="{D774CED6-7ACB-487D-9DFF-79E1821C0DE8}" destId="{86FD77AB-1E35-4D6B-9ED2-790500119FF6}" srcOrd="0" destOrd="0" presId="urn:microsoft.com/office/officeart/2005/8/layout/hierarchy2"/>
    <dgm:cxn modelId="{57890DDB-6ABD-4D8B-84AD-06F1F683A21D}" type="presOf" srcId="{D5821400-8830-4AAC-B8F1-7385A8B0EA17}" destId="{15044945-9CB2-4F0C-93E6-A4A2D864587E}" srcOrd="0" destOrd="0" presId="urn:microsoft.com/office/officeart/2005/8/layout/hierarchy2"/>
    <dgm:cxn modelId="{FF6C26DB-B9A4-4321-A898-F8A81E2781A6}" type="presOf" srcId="{1AF2F436-2F1C-4616-BC55-193BC169415B}" destId="{9936F59D-9A3A-4241-BC4D-66D3C8E1B271}" srcOrd="0" destOrd="0" presId="urn:microsoft.com/office/officeart/2005/8/layout/hierarchy2"/>
    <dgm:cxn modelId="{8FD332DB-8CB8-4A49-A016-E1548E7025D2}" type="presOf" srcId="{647F5F73-536A-4684-9216-43CB240BE3FC}" destId="{B1EF910B-379E-413C-A5B5-C36FA0AC6E5F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29DA6DDD-DB5E-4648-AF83-3C58D088627D}" type="presOf" srcId="{9A202CAD-248C-4716-BDFF-697AB96517E2}" destId="{F4FB4A4A-70D0-4CC2-B013-752F1F77DC96}" srcOrd="0" destOrd="0" presId="urn:microsoft.com/office/officeart/2005/8/layout/hierarchy2"/>
    <dgm:cxn modelId="{F1A362DE-E98F-476D-9E3F-C9433E12F9C5}" type="presOf" srcId="{679B3662-FDBC-41E7-A89E-7B28256CCCD3}" destId="{9BDD72E5-EF08-4F77-9516-F9AE1FDFA467}" srcOrd="1" destOrd="0" presId="urn:microsoft.com/office/officeart/2005/8/layout/hierarchy2"/>
    <dgm:cxn modelId="{3C214EE0-FB29-48BA-8009-7C5082A7B9FA}" type="presOf" srcId="{6D7572A8-F39B-4483-8518-338F3ECE7AC3}" destId="{121E8C89-C8B1-4EC0-A5F6-A12D9F8CE11A}" srcOrd="0" destOrd="0" presId="urn:microsoft.com/office/officeart/2005/8/layout/hierarchy2"/>
    <dgm:cxn modelId="{832F8FE2-487F-42ED-865B-64D57DEC263D}" srcId="{BE8F4570-D075-4E80-8E7A-FDA94C62704B}" destId="{5C7AA53C-0C12-4448-B4AA-84590C20190B}" srcOrd="0" destOrd="0" parTransId="{760E8AA8-F9A7-464C-B798-58B0E18EBAC2}" sibTransId="{04B2B966-5573-420A-8B27-24AD2EA85944}"/>
    <dgm:cxn modelId="{915897E2-BB0A-4CD3-9265-F5088D24A514}" type="presOf" srcId="{9441FF3F-C394-43E3-95A0-0014CEE55C19}" destId="{222D2530-B665-40DB-9BB3-02900C494895}" srcOrd="0" destOrd="0" presId="urn:microsoft.com/office/officeart/2005/8/layout/hierarchy2"/>
    <dgm:cxn modelId="{BAA39CE3-F898-4EE8-986F-7BE1EC19B78A}" srcId="{E2BDAF4E-AB2A-43EF-B99E-8FC402C36E85}" destId="{184F23D8-5D0E-41E2-B13D-FDD5F321ABE2}" srcOrd="1" destOrd="0" parTransId="{2A4BB7C3-791F-4520-8953-104C18351559}" sibTransId="{6DFF6188-39A7-44BA-B92B-0A1C1866B1CB}"/>
    <dgm:cxn modelId="{126FB0E6-4368-43CB-AECA-8BC09D6AD412}" type="presOf" srcId="{CC36FA44-F1A5-4DEB-9EAC-66C47B436A88}" destId="{0B591C63-88E8-4D50-B354-145D4512BE43}" srcOrd="0" destOrd="0" presId="urn:microsoft.com/office/officeart/2005/8/layout/hierarchy2"/>
    <dgm:cxn modelId="{2926B5E8-77DA-4B9A-8DDC-C59CDD995553}" srcId="{F889B0F4-0C22-4CBE-B312-0848DF50CA5C}" destId="{05B8CF1E-D06F-49FD-A2C2-AA83D2BE6CFF}" srcOrd="1" destOrd="0" parTransId="{97C88FEC-21A2-4F26-B55E-5B4F7A039314}" sibTransId="{534CF6B2-0EBE-4ECD-B9E4-B3D992F9E071}"/>
    <dgm:cxn modelId="{668741E9-FEB9-4FE9-AC06-EB6552411061}" type="presOf" srcId="{C9704DBF-4A83-410A-9FCE-C914B2284B82}" destId="{9F56D6E5-D9CF-4398-ABAB-95120F1C16B5}" srcOrd="0" destOrd="0" presId="urn:microsoft.com/office/officeart/2005/8/layout/hierarchy2"/>
    <dgm:cxn modelId="{571211EA-F8D7-4E9F-ABF4-00DC9A857664}" srcId="{D4FCFB89-290D-4A43-B957-C7CDC4010B6F}" destId="{F1EF110E-75D0-425A-B477-FF9B3467FF38}" srcOrd="0" destOrd="0" parTransId="{7DECA9D3-249A-40F0-A1D3-C8D276F6A68B}" sibTransId="{ED79462A-7EAC-4135-82DC-3DEA0974DA64}"/>
    <dgm:cxn modelId="{9343C1EA-522B-4E33-A01A-5761426A5A14}" type="presOf" srcId="{9D7DCDBD-A8E1-4DD2-91C2-420A2C7BB0A1}" destId="{8DAB1AD7-3E8B-44CE-BCD8-F10857D444F9}" srcOrd="1" destOrd="0" presId="urn:microsoft.com/office/officeart/2005/8/layout/hierarchy2"/>
    <dgm:cxn modelId="{CE37CCEA-EC84-4E74-9DC2-F3A5421D4119}" type="presOf" srcId="{D7EBE3BC-8889-425B-A3DD-342DEFECED29}" destId="{5CB9443D-2F21-499F-BC12-83916015CBFE}" srcOrd="0" destOrd="0" presId="urn:microsoft.com/office/officeart/2005/8/layout/hierarchy2"/>
    <dgm:cxn modelId="{6450CDEC-8005-431C-BEFA-E7D29A3E6CC1}" type="presOf" srcId="{5B4F283A-C9ED-409E-A4C5-D614C4C06FEC}" destId="{3256BFE9-2416-4D94-827A-864C484A1894}" srcOrd="0" destOrd="0" presId="urn:microsoft.com/office/officeart/2005/8/layout/hierarchy2"/>
    <dgm:cxn modelId="{3C9672EE-CA82-4096-9371-BB07A9153D68}" srcId="{13B4B945-2571-42A4-B29E-580B2F6D03AB}" destId="{1FECF7E7-390A-4014-97CD-B0B6CD7B845B}" srcOrd="0" destOrd="0" parTransId="{D2515A8C-57EC-4D2C-B6D4-2448E542231B}" sibTransId="{4D529C2F-220F-4948-8923-E29EB0B2FDC5}"/>
    <dgm:cxn modelId="{A734B2EE-237B-4FBE-B5CF-66C320FFE5EC}" type="presOf" srcId="{A54D0C3F-8E69-42EE-A95D-02D0773C0514}" destId="{B524C45B-F0A8-48BC-8FFD-AAEA2E66D573}" srcOrd="1" destOrd="0" presId="urn:microsoft.com/office/officeart/2005/8/layout/hierarchy2"/>
    <dgm:cxn modelId="{36B7F5EE-0A52-4F33-9072-3844486B5DE1}" type="presOf" srcId="{7F66D502-5C83-4C8C-B64C-D3846C1D8212}" destId="{0E4DFCC1-509D-431B-BC08-D474B401DD0D}" srcOrd="0" destOrd="0" presId="urn:microsoft.com/office/officeart/2005/8/layout/hierarchy2"/>
    <dgm:cxn modelId="{14F7E6F0-40B1-48C0-B09A-5AD180044DA6}" type="presOf" srcId="{C3560D9A-5A2B-4A37-AFFE-D119A02F9FE5}" destId="{37D3FD5A-861F-4DF5-86E5-CA2F85458B71}" srcOrd="1" destOrd="0" presId="urn:microsoft.com/office/officeart/2005/8/layout/hierarchy2"/>
    <dgm:cxn modelId="{55FA8BF1-F70E-41FD-A6D3-066778ABF94D}" type="presOf" srcId="{D2515A8C-57EC-4D2C-B6D4-2448E542231B}" destId="{64C84B2F-2927-4C00-9823-42019BAD511B}" srcOrd="0" destOrd="0" presId="urn:microsoft.com/office/officeart/2005/8/layout/hierarchy2"/>
    <dgm:cxn modelId="{DDD085F2-5C6C-4248-8E7E-BD5FA1887C02}" type="presOf" srcId="{97C88FEC-21A2-4F26-B55E-5B4F7A039314}" destId="{51277F31-4C38-4DA7-B66D-F6CE89F0EB16}" srcOrd="1" destOrd="0" presId="urn:microsoft.com/office/officeart/2005/8/layout/hierarchy2"/>
    <dgm:cxn modelId="{A3911CF3-4971-4E7B-A658-5CA6695DB027}" type="presOf" srcId="{24E9822F-1F3F-4282-B5E9-8B88376FDA89}" destId="{3B905C71-4CF9-4CDE-9EFD-A6A7AD174184}" srcOrd="1" destOrd="0" presId="urn:microsoft.com/office/officeart/2005/8/layout/hierarchy2"/>
    <dgm:cxn modelId="{B27EDDF4-24E7-4F06-AF76-9FDBE6BAAC3B}" type="presOf" srcId="{DD498189-14FE-412F-8A50-C90DFDABFE43}" destId="{AE96A882-DF13-4857-90E2-7435CC5379ED}" srcOrd="0" destOrd="0" presId="urn:microsoft.com/office/officeart/2005/8/layout/hierarchy2"/>
    <dgm:cxn modelId="{2D2769F5-ED28-49F4-AE68-D92C90A05DD1}" type="presOf" srcId="{CCA93883-2624-418D-B504-3A385E99020E}" destId="{F048A148-7001-4500-9DDF-C2D7AD1D55F8}" srcOrd="0" destOrd="0" presId="urn:microsoft.com/office/officeart/2005/8/layout/hierarchy2"/>
    <dgm:cxn modelId="{509ABFF7-E0D9-4FDF-ACA0-A8DAE02AF89C}" type="presOf" srcId="{DD498189-14FE-412F-8A50-C90DFDABFE43}" destId="{1DD43DBE-8E5A-4B2F-87DF-DE71B6058F59}" srcOrd="1" destOrd="0" presId="urn:microsoft.com/office/officeart/2005/8/layout/hierarchy2"/>
    <dgm:cxn modelId="{F1614CF8-245F-4CAB-8BF1-BAE049F8D620}" type="presOf" srcId="{A50C767F-6550-4C34-9238-8143FE3868C4}" destId="{23704760-A969-45FB-9ED5-10D8EF1A5321}" srcOrd="0" destOrd="0" presId="urn:microsoft.com/office/officeart/2005/8/layout/hierarchy2"/>
    <dgm:cxn modelId="{0ADB41FA-063A-4E7D-B4EF-C4881B1DB82B}" type="presOf" srcId="{0972C437-9998-4C73-9E29-70256D04B78F}" destId="{B9E98BAA-0410-4F22-A434-79790E13E95F}" srcOrd="0" destOrd="0" presId="urn:microsoft.com/office/officeart/2005/8/layout/hierarchy2"/>
    <dgm:cxn modelId="{F8D553FB-FF83-4743-A4A1-A98CF83D867D}" type="presOf" srcId="{9AA1DB2F-0533-4B49-8CAC-C30F66AA04CA}" destId="{D1000099-80EF-41CE-8A76-0B63EE9981B4}" srcOrd="0" destOrd="0" presId="urn:microsoft.com/office/officeart/2005/8/layout/hierarchy2"/>
    <dgm:cxn modelId="{06B2F6FB-942A-4266-891D-BAE805F192DF}" type="presOf" srcId="{9D7DCDBD-A8E1-4DD2-91C2-420A2C7BB0A1}" destId="{28D3D173-9C1C-4CD0-9F5A-66116336EF5C}" srcOrd="0" destOrd="0" presId="urn:microsoft.com/office/officeart/2005/8/layout/hierarchy2"/>
    <dgm:cxn modelId="{DB91F9FC-92AC-43E5-A0A2-0C707303EB69}" type="presOf" srcId="{BFB813A5-535B-499F-B509-A6333B929595}" destId="{4B5C0914-7339-47CF-8C89-40F57AFC20E9}" srcOrd="0" destOrd="0" presId="urn:microsoft.com/office/officeart/2005/8/layout/hierarchy2"/>
    <dgm:cxn modelId="{A29A08FD-C32D-43DD-8BA9-BC564812293C}" type="presOf" srcId="{62D8A673-0EDA-4907-9D43-C778702F1991}" destId="{0D02F4E0-BCF7-464C-AEFD-0DF355DE45D6}" srcOrd="1" destOrd="0" presId="urn:microsoft.com/office/officeart/2005/8/layout/hierarchy2"/>
    <dgm:cxn modelId="{286EBAFE-C243-4601-A6D3-F2ACC0AB83F1}" type="presOf" srcId="{C70CA1AE-4A4F-4169-B946-9871CE3AF883}" destId="{69B9C8B2-D244-49DA-87E6-7512E24533B3}" srcOrd="0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95254777-9925-4F4E-9FEE-9205042DAA73}" type="presParOf" srcId="{977C92BF-A0B1-4CE0-8DB5-6C6A825F4771}" destId="{49A3C2A6-B817-4F56-94AA-4E158689E3AD}" srcOrd="0" destOrd="0" presId="urn:microsoft.com/office/officeart/2005/8/layout/hierarchy2"/>
    <dgm:cxn modelId="{D76C2A08-4B7A-4ED3-A0DA-C614BED8CC8E}" type="presParOf" srcId="{49A3C2A6-B817-4F56-94AA-4E158689E3AD}" destId="{181B5E1A-EE2A-4888-BCAF-3DF3FBF2E289}" srcOrd="0" destOrd="0" presId="urn:microsoft.com/office/officeart/2005/8/layout/hierarchy2"/>
    <dgm:cxn modelId="{6DDA7A76-7D62-4A70-99F1-A1383313EBAD}" type="presParOf" srcId="{977C92BF-A0B1-4CE0-8DB5-6C6A825F4771}" destId="{96E2795C-8743-495B-B2BB-9962C9A63027}" srcOrd="1" destOrd="0" presId="urn:microsoft.com/office/officeart/2005/8/layout/hierarchy2"/>
    <dgm:cxn modelId="{379A1466-D28C-4BC8-9F52-F3B44ECFE987}" type="presParOf" srcId="{96E2795C-8743-495B-B2BB-9962C9A63027}" destId="{28D8A5F9-F8E6-4816-BF11-10DBF157B233}" srcOrd="0" destOrd="0" presId="urn:microsoft.com/office/officeart/2005/8/layout/hierarchy2"/>
    <dgm:cxn modelId="{A59487D0-46F1-4BD4-BDFA-9C22818C754F}" type="presParOf" srcId="{96E2795C-8743-495B-B2BB-9962C9A63027}" destId="{7AB83EAF-6515-4500-BBE9-26A50ABE2044}" srcOrd="1" destOrd="0" presId="urn:microsoft.com/office/officeart/2005/8/layout/hierarchy2"/>
    <dgm:cxn modelId="{AD524C58-AA8C-43CF-B079-101F3DF6B170}" type="presParOf" srcId="{A7DA32AE-5EB1-4173-B6E0-0C04957FC842}" destId="{6E920E4F-CDA2-4486-B606-4EB43E565F68}" srcOrd="2" destOrd="0" presId="urn:microsoft.com/office/officeart/2005/8/layout/hierarchy2"/>
    <dgm:cxn modelId="{2F14AC88-6594-45E0-A522-978CBA33B5CA}" type="presParOf" srcId="{6E920E4F-CDA2-4486-B606-4EB43E565F68}" destId="{E1F73475-D636-4D7A-945B-80BB20244334}" srcOrd="0" destOrd="0" presId="urn:microsoft.com/office/officeart/2005/8/layout/hierarchy2"/>
    <dgm:cxn modelId="{E003ACD3-1100-4BE7-A100-0CD6FDE6B2C1}" type="presParOf" srcId="{A7DA32AE-5EB1-4173-B6E0-0C04957FC842}" destId="{750C7CDF-9B2B-4CA1-A39D-C8C92D65CA9F}" srcOrd="3" destOrd="0" presId="urn:microsoft.com/office/officeart/2005/8/layout/hierarchy2"/>
    <dgm:cxn modelId="{5F563977-5BFD-4415-9812-D2FAFDBFD188}" type="presParOf" srcId="{750C7CDF-9B2B-4CA1-A39D-C8C92D65CA9F}" destId="{10A9CC70-7E08-47D7-9DF8-3F77C1EB5032}" srcOrd="0" destOrd="0" presId="urn:microsoft.com/office/officeart/2005/8/layout/hierarchy2"/>
    <dgm:cxn modelId="{4BF35804-51EF-4238-B6D8-4EAF06A44910}" type="presParOf" srcId="{750C7CDF-9B2B-4CA1-A39D-C8C92D65CA9F}" destId="{F4F8FA51-B27E-4EE7-909E-AB2B569998EC}" srcOrd="1" destOrd="0" presId="urn:microsoft.com/office/officeart/2005/8/layout/hierarchy2"/>
    <dgm:cxn modelId="{DBA5140C-8D54-4687-B717-9781D9383171}" type="presParOf" srcId="{F4F8FA51-B27E-4EE7-909E-AB2B569998EC}" destId="{B38BFFE3-546E-4995-B6FF-14FEBA1D14A7}" srcOrd="0" destOrd="0" presId="urn:microsoft.com/office/officeart/2005/8/layout/hierarchy2"/>
    <dgm:cxn modelId="{04E1643D-6CC2-4930-854F-4EAFDA8BE032}" type="presParOf" srcId="{B38BFFE3-546E-4995-B6FF-14FEBA1D14A7}" destId="{41B77EFB-DD8D-45AA-9C0D-9D726E7D9C04}" srcOrd="0" destOrd="0" presId="urn:microsoft.com/office/officeart/2005/8/layout/hierarchy2"/>
    <dgm:cxn modelId="{90208F02-B520-49EA-80C8-D08CD0F39D35}" type="presParOf" srcId="{F4F8FA51-B27E-4EE7-909E-AB2B569998EC}" destId="{1574BE6E-A732-4F55-AC2C-D4768526D381}" srcOrd="1" destOrd="0" presId="urn:microsoft.com/office/officeart/2005/8/layout/hierarchy2"/>
    <dgm:cxn modelId="{B6973799-46A5-41ED-9A8E-5994E5092759}" type="presParOf" srcId="{1574BE6E-A732-4F55-AC2C-D4768526D381}" destId="{52D0533B-D696-4819-86F4-11CE1590F981}" srcOrd="0" destOrd="0" presId="urn:microsoft.com/office/officeart/2005/8/layout/hierarchy2"/>
    <dgm:cxn modelId="{57D09620-3513-49E0-9B32-E85280CE6764}" type="presParOf" srcId="{1574BE6E-A732-4F55-AC2C-D4768526D381}" destId="{6409166F-9E73-49CA-93CF-1E37367EA6B6}" srcOrd="1" destOrd="0" presId="urn:microsoft.com/office/officeart/2005/8/layout/hierarchy2"/>
    <dgm:cxn modelId="{5B8A5770-1F59-4CBA-AD6A-9146E0B2483C}" type="presParOf" srcId="{6409166F-9E73-49CA-93CF-1E37367EA6B6}" destId="{11013F97-1576-4464-8C32-E4D5DC855403}" srcOrd="0" destOrd="0" presId="urn:microsoft.com/office/officeart/2005/8/layout/hierarchy2"/>
    <dgm:cxn modelId="{7BDED351-22E1-4313-B4A9-4B8B34A9CE1B}" type="presParOf" srcId="{11013F97-1576-4464-8C32-E4D5DC855403}" destId="{4D5541B1-94CC-486A-A587-1BDCC1B55849}" srcOrd="0" destOrd="0" presId="urn:microsoft.com/office/officeart/2005/8/layout/hierarchy2"/>
    <dgm:cxn modelId="{14E28A91-5C85-472B-B3EC-6A37392BF992}" type="presParOf" srcId="{6409166F-9E73-49CA-93CF-1E37367EA6B6}" destId="{E3287989-CEF2-4926-A560-B03528411547}" srcOrd="1" destOrd="0" presId="urn:microsoft.com/office/officeart/2005/8/layout/hierarchy2"/>
    <dgm:cxn modelId="{C2626BEF-8128-4AEA-BCBD-C12B009FA2E0}" type="presParOf" srcId="{E3287989-CEF2-4926-A560-B03528411547}" destId="{86FD77AB-1E35-4D6B-9ED2-790500119FF6}" srcOrd="0" destOrd="0" presId="urn:microsoft.com/office/officeart/2005/8/layout/hierarchy2"/>
    <dgm:cxn modelId="{2A858B9E-25F3-43B7-A438-C6DD24241F20}" type="presParOf" srcId="{E3287989-CEF2-4926-A560-B03528411547}" destId="{DB76705C-C400-4CA0-A922-12850E9F24C5}" srcOrd="1" destOrd="0" presId="urn:microsoft.com/office/officeart/2005/8/layout/hierarchy2"/>
    <dgm:cxn modelId="{F589EFB7-D9E4-44E0-864C-FFFB3EC4B1AB}" type="presParOf" srcId="{DB76705C-C400-4CA0-A922-12850E9F24C5}" destId="{18E24EDF-9538-4BAE-9847-1610BDAC2757}" srcOrd="0" destOrd="0" presId="urn:microsoft.com/office/officeart/2005/8/layout/hierarchy2"/>
    <dgm:cxn modelId="{8938E30B-3E70-49A6-98A5-1E361A84CCD3}" type="presParOf" srcId="{18E24EDF-9538-4BAE-9847-1610BDAC2757}" destId="{513BC77C-1525-4337-B6B8-0D19A58078AF}" srcOrd="0" destOrd="0" presId="urn:microsoft.com/office/officeart/2005/8/layout/hierarchy2"/>
    <dgm:cxn modelId="{5F2A50A5-0949-4265-93D0-9E0C3920CD5D}" type="presParOf" srcId="{DB76705C-C400-4CA0-A922-12850E9F24C5}" destId="{C5622025-F7D7-4D82-AF7C-152F3798636E}" srcOrd="1" destOrd="0" presId="urn:microsoft.com/office/officeart/2005/8/layout/hierarchy2"/>
    <dgm:cxn modelId="{9D630A6E-576A-42EF-935A-9F1B6C24A5AF}" type="presParOf" srcId="{C5622025-F7D7-4D82-AF7C-152F3798636E}" destId="{23704760-A969-45FB-9ED5-10D8EF1A5321}" srcOrd="0" destOrd="0" presId="urn:microsoft.com/office/officeart/2005/8/layout/hierarchy2"/>
    <dgm:cxn modelId="{B5AAC555-FCAE-46A9-9755-A7CFCC2F9202}" type="presParOf" srcId="{C5622025-F7D7-4D82-AF7C-152F3798636E}" destId="{6FC40A62-90E6-4D97-8B42-BC1654F692D1}" srcOrd="1" destOrd="0" presId="urn:microsoft.com/office/officeart/2005/8/layout/hierarchy2"/>
    <dgm:cxn modelId="{F6D7FF71-2F24-4990-8426-255D014C862A}" type="presParOf" srcId="{A7DA32AE-5EB1-4173-B6E0-0C04957FC842}" destId="{28D3D173-9C1C-4CD0-9F5A-66116336EF5C}" srcOrd="4" destOrd="0" presId="urn:microsoft.com/office/officeart/2005/8/layout/hierarchy2"/>
    <dgm:cxn modelId="{5121C40F-528D-4D83-8F9C-D4A6D8D5E16C}" type="presParOf" srcId="{28D3D173-9C1C-4CD0-9F5A-66116336EF5C}" destId="{8DAB1AD7-3E8B-44CE-BCD8-F10857D444F9}" srcOrd="0" destOrd="0" presId="urn:microsoft.com/office/officeart/2005/8/layout/hierarchy2"/>
    <dgm:cxn modelId="{695065DA-F364-4564-88CD-BECD8BCBED2A}" type="presParOf" srcId="{A7DA32AE-5EB1-4173-B6E0-0C04957FC842}" destId="{8629C430-D203-4116-AC13-B60A0F3FD9B9}" srcOrd="5" destOrd="0" presId="urn:microsoft.com/office/officeart/2005/8/layout/hierarchy2"/>
    <dgm:cxn modelId="{EC0C0E1D-582E-4827-8032-ADD1C61E7925}" type="presParOf" srcId="{8629C430-D203-4116-AC13-B60A0F3FD9B9}" destId="{574987DB-E2D3-4AC0-968E-070B2EE60C62}" srcOrd="0" destOrd="0" presId="urn:microsoft.com/office/officeart/2005/8/layout/hierarchy2"/>
    <dgm:cxn modelId="{835AFC38-1524-4804-8B58-D447F2DA680E}" type="presParOf" srcId="{8629C430-D203-4116-AC13-B60A0F3FD9B9}" destId="{69B8CE95-FFAD-4079-8548-E20CFD1618F1}" srcOrd="1" destOrd="0" presId="urn:microsoft.com/office/officeart/2005/8/layout/hierarchy2"/>
    <dgm:cxn modelId="{53BCF5F4-3424-40BA-BBB0-4A1922B289FE}" type="presParOf" srcId="{69B8CE95-FFAD-4079-8548-E20CFD1618F1}" destId="{6D46E4D6-224D-463B-B7C2-CEB80F090A6D}" srcOrd="0" destOrd="0" presId="urn:microsoft.com/office/officeart/2005/8/layout/hierarchy2"/>
    <dgm:cxn modelId="{0A2E8FCE-69AB-4D3B-A525-8986ACA3DB4C}" type="presParOf" srcId="{6D46E4D6-224D-463B-B7C2-CEB80F090A6D}" destId="{30461BCD-650A-4C35-9B4A-D8A7A30E2399}" srcOrd="0" destOrd="0" presId="urn:microsoft.com/office/officeart/2005/8/layout/hierarchy2"/>
    <dgm:cxn modelId="{97247E69-0784-4DF2-8CA5-87DBF22E14A0}" type="presParOf" srcId="{69B8CE95-FFAD-4079-8548-E20CFD1618F1}" destId="{3C7AE3BF-F450-458C-A4FC-63C57584066F}" srcOrd="1" destOrd="0" presId="urn:microsoft.com/office/officeart/2005/8/layout/hierarchy2"/>
    <dgm:cxn modelId="{5D2308BC-7729-4F86-BE90-30B55874E83C}" type="presParOf" srcId="{3C7AE3BF-F450-458C-A4FC-63C57584066F}" destId="{BC1690DF-C3EC-4E83-9466-C968988466AA}" srcOrd="0" destOrd="0" presId="urn:microsoft.com/office/officeart/2005/8/layout/hierarchy2"/>
    <dgm:cxn modelId="{0643D712-0CB9-435B-9674-E272E4AE77CA}" type="presParOf" srcId="{3C7AE3BF-F450-458C-A4FC-63C57584066F}" destId="{24E9E093-7899-49B7-B20D-EE7FC6ED5AB8}" srcOrd="1" destOrd="0" presId="urn:microsoft.com/office/officeart/2005/8/layout/hierarchy2"/>
    <dgm:cxn modelId="{B32AB9B6-1155-4C08-8F03-43C12CA3EA71}" type="presParOf" srcId="{24E9E093-7899-49B7-B20D-EE7FC6ED5AB8}" destId="{0B591C63-88E8-4D50-B354-145D4512BE43}" srcOrd="0" destOrd="0" presId="urn:microsoft.com/office/officeart/2005/8/layout/hierarchy2"/>
    <dgm:cxn modelId="{D796227B-D405-4D38-AECB-81168070E4AC}" type="presParOf" srcId="{0B591C63-88E8-4D50-B354-145D4512BE43}" destId="{17E9AFC8-0AFE-42D6-9935-A016D946EB7A}" srcOrd="0" destOrd="0" presId="urn:microsoft.com/office/officeart/2005/8/layout/hierarchy2"/>
    <dgm:cxn modelId="{681CE0D1-5144-43D7-B644-3BDB18088645}" type="presParOf" srcId="{24E9E093-7899-49B7-B20D-EE7FC6ED5AB8}" destId="{21CF7313-9252-4F53-8E30-0757031824D0}" srcOrd="1" destOrd="0" presId="urn:microsoft.com/office/officeart/2005/8/layout/hierarchy2"/>
    <dgm:cxn modelId="{53DF5F34-31BB-437F-930B-EF91D4CA7924}" type="presParOf" srcId="{21CF7313-9252-4F53-8E30-0757031824D0}" destId="{F809AA6D-0CD2-4A9E-BE01-5FD2741077FC}" srcOrd="0" destOrd="0" presId="urn:microsoft.com/office/officeart/2005/8/layout/hierarchy2"/>
    <dgm:cxn modelId="{068434B8-CFF6-4446-9043-38E199C5D9A8}" type="presParOf" srcId="{21CF7313-9252-4F53-8E30-0757031824D0}" destId="{E299F6BE-5766-4367-8606-457938F3C30E}" srcOrd="1" destOrd="0" presId="urn:microsoft.com/office/officeart/2005/8/layout/hierarchy2"/>
    <dgm:cxn modelId="{AB8A0E83-5E04-4581-84D1-811B116B4E8B}" type="presParOf" srcId="{E299F6BE-5766-4367-8606-457938F3C30E}" destId="{FDB035AF-EF02-46FC-ACF6-FDA22F996CF1}" srcOrd="0" destOrd="0" presId="urn:microsoft.com/office/officeart/2005/8/layout/hierarchy2"/>
    <dgm:cxn modelId="{1A8807EB-7E24-4F59-8D51-582587BCB465}" type="presParOf" srcId="{FDB035AF-EF02-46FC-ACF6-FDA22F996CF1}" destId="{56BDB758-039D-4CDC-88C8-A2D01C0F37EA}" srcOrd="0" destOrd="0" presId="urn:microsoft.com/office/officeart/2005/8/layout/hierarchy2"/>
    <dgm:cxn modelId="{B0070E12-E2CD-4991-8AB0-31DDC6BD5C57}" type="presParOf" srcId="{E299F6BE-5766-4367-8606-457938F3C30E}" destId="{8BCFA9E2-E76E-4166-B713-ABC4DC3B581E}" srcOrd="1" destOrd="0" presId="urn:microsoft.com/office/officeart/2005/8/layout/hierarchy2"/>
    <dgm:cxn modelId="{62B4E232-EDCE-4D44-A488-E01764F39C39}" type="presParOf" srcId="{8BCFA9E2-E76E-4166-B713-ABC4DC3B581E}" destId="{AF855EAC-399E-4ABC-9AA3-E94BE39F0826}" srcOrd="0" destOrd="0" presId="urn:microsoft.com/office/officeart/2005/8/layout/hierarchy2"/>
    <dgm:cxn modelId="{E796F455-F0EA-4C78-BB9C-30CCE39FE3B7}" type="presParOf" srcId="{8BCFA9E2-E76E-4166-B713-ABC4DC3B581E}" destId="{BBB9D3FB-F1E8-4513-A918-FBD4442159DA}" srcOrd="1" destOrd="0" presId="urn:microsoft.com/office/officeart/2005/8/layout/hierarchy2"/>
    <dgm:cxn modelId="{32037E59-C13A-46CA-9B5E-A053A44D12FE}" type="presParOf" srcId="{BBB9D3FB-F1E8-4513-A918-FBD4442159DA}" destId="{996918DF-FC70-4157-A568-56FFE69AEB33}" srcOrd="0" destOrd="0" presId="urn:microsoft.com/office/officeart/2005/8/layout/hierarchy2"/>
    <dgm:cxn modelId="{A57DE752-F543-4132-A66B-098CD523849A}" type="presParOf" srcId="{996918DF-FC70-4157-A568-56FFE69AEB33}" destId="{9BDD72E5-EF08-4F77-9516-F9AE1FDFA467}" srcOrd="0" destOrd="0" presId="urn:microsoft.com/office/officeart/2005/8/layout/hierarchy2"/>
    <dgm:cxn modelId="{A04910F0-FC00-461C-9836-D4095E9A890D}" type="presParOf" srcId="{BBB9D3FB-F1E8-4513-A918-FBD4442159DA}" destId="{0438441B-5D81-419D-BE9E-C9A9F0D1FE16}" srcOrd="1" destOrd="0" presId="urn:microsoft.com/office/officeart/2005/8/layout/hierarchy2"/>
    <dgm:cxn modelId="{EEFD7B9C-DDDD-4D07-AA28-E386D5940AB6}" type="presParOf" srcId="{0438441B-5D81-419D-BE9E-C9A9F0D1FE16}" destId="{07552DB2-1FFD-496E-85CD-F1AE7616364F}" srcOrd="0" destOrd="0" presId="urn:microsoft.com/office/officeart/2005/8/layout/hierarchy2"/>
    <dgm:cxn modelId="{9B7B1793-99D3-4032-B33B-B327B3316859}" type="presParOf" srcId="{0438441B-5D81-419D-BE9E-C9A9F0D1FE16}" destId="{68FC5B58-EED0-46E3-ABF9-7B13F47FCD9E}" srcOrd="1" destOrd="0" presId="urn:microsoft.com/office/officeart/2005/8/layout/hierarchy2"/>
    <dgm:cxn modelId="{F2DBCB99-4203-4310-8345-CF4E74DBF5A0}" type="presParOf" srcId="{A7DA32AE-5EB1-4173-B6E0-0C04957FC842}" destId="{9A633CD4-F8EB-47D3-8A19-0346A283C95E}" srcOrd="6" destOrd="0" presId="urn:microsoft.com/office/officeart/2005/8/layout/hierarchy2"/>
    <dgm:cxn modelId="{D8EAF17D-37B6-4378-84D5-8BA4D70A7495}" type="presParOf" srcId="{9A633CD4-F8EB-47D3-8A19-0346A283C95E}" destId="{B5ADB05D-F030-4011-B7B5-4D6D3DF257E5}" srcOrd="0" destOrd="0" presId="urn:microsoft.com/office/officeart/2005/8/layout/hierarchy2"/>
    <dgm:cxn modelId="{93514027-525A-417E-90D0-F70ACAE42A4A}" type="presParOf" srcId="{A7DA32AE-5EB1-4173-B6E0-0C04957FC842}" destId="{A4C35639-0BA7-40E3-BC64-99A395DE7E0B}" srcOrd="7" destOrd="0" presId="urn:microsoft.com/office/officeart/2005/8/layout/hierarchy2"/>
    <dgm:cxn modelId="{43E6F898-AAB0-4101-85E6-5D5CD49C8B5B}" type="presParOf" srcId="{A4C35639-0BA7-40E3-BC64-99A395DE7E0B}" destId="{D9A95E16-EFFB-4C5D-9186-A33EBEF1B645}" srcOrd="0" destOrd="0" presId="urn:microsoft.com/office/officeart/2005/8/layout/hierarchy2"/>
    <dgm:cxn modelId="{68111F27-D2B0-49B3-B25A-3BA6BD25DA97}" type="presParOf" srcId="{A4C35639-0BA7-40E3-BC64-99A395DE7E0B}" destId="{802027F1-8725-41CA-82E2-3107DD512A22}" srcOrd="1" destOrd="0" presId="urn:microsoft.com/office/officeart/2005/8/layout/hierarchy2"/>
    <dgm:cxn modelId="{2B6B1103-461D-4BDE-BCAB-B239B4762B5F}" type="presParOf" srcId="{802027F1-8725-41CA-82E2-3107DD512A22}" destId="{1C75592D-0442-4FB6-8C0A-AB674BA0A542}" srcOrd="0" destOrd="0" presId="urn:microsoft.com/office/officeart/2005/8/layout/hierarchy2"/>
    <dgm:cxn modelId="{8C0A242C-4A6E-4142-9200-646B5B372FD5}" type="presParOf" srcId="{1C75592D-0442-4FB6-8C0A-AB674BA0A542}" destId="{22FD5A11-219A-4436-AFD8-7B0D810F471E}" srcOrd="0" destOrd="0" presId="urn:microsoft.com/office/officeart/2005/8/layout/hierarchy2"/>
    <dgm:cxn modelId="{A65C3A38-3617-4210-ADAE-1D7E21839986}" type="presParOf" srcId="{802027F1-8725-41CA-82E2-3107DD512A22}" destId="{5332D232-8DA6-40F7-8EB8-2133E8B7EF95}" srcOrd="1" destOrd="0" presId="urn:microsoft.com/office/officeart/2005/8/layout/hierarchy2"/>
    <dgm:cxn modelId="{66A1CF53-B0C6-43B5-A617-92C022E2BEBB}" type="presParOf" srcId="{5332D232-8DA6-40F7-8EB8-2133E8B7EF95}" destId="{F4FB4A4A-70D0-4CC2-B013-752F1F77DC96}" srcOrd="0" destOrd="0" presId="urn:microsoft.com/office/officeart/2005/8/layout/hierarchy2"/>
    <dgm:cxn modelId="{10D459AB-0905-4CE0-912F-2D99CF6BC578}" type="presParOf" srcId="{5332D232-8DA6-40F7-8EB8-2133E8B7EF95}" destId="{2105B7CE-B91D-4034-A761-A05C1FAC2409}" srcOrd="1" destOrd="0" presId="urn:microsoft.com/office/officeart/2005/8/layout/hierarchy2"/>
    <dgm:cxn modelId="{E9CBB9C2-DF24-4DCD-A026-7F5FB820AE8D}" type="presParOf" srcId="{2105B7CE-B91D-4034-A761-A05C1FAC2409}" destId="{3CC7D2F2-8F2F-4096-8B2C-08A1AEF50DCD}" srcOrd="0" destOrd="0" presId="urn:microsoft.com/office/officeart/2005/8/layout/hierarchy2"/>
    <dgm:cxn modelId="{8210B809-1C24-4BC6-A065-A0EAB9BA57CE}" type="presParOf" srcId="{3CC7D2F2-8F2F-4096-8B2C-08A1AEF50DCD}" destId="{61C38878-4AD7-4D81-AE74-7CCA160FB550}" srcOrd="0" destOrd="0" presId="urn:microsoft.com/office/officeart/2005/8/layout/hierarchy2"/>
    <dgm:cxn modelId="{428655C0-CB7F-49BD-934B-735023371693}" type="presParOf" srcId="{2105B7CE-B91D-4034-A761-A05C1FAC2409}" destId="{3C2D3A75-F5E0-4963-8699-C336A6D6E97C}" srcOrd="1" destOrd="0" presId="urn:microsoft.com/office/officeart/2005/8/layout/hierarchy2"/>
    <dgm:cxn modelId="{D9931C86-E2AC-40DF-A981-BD93D28D63AB}" type="presParOf" srcId="{3C2D3A75-F5E0-4963-8699-C336A6D6E97C}" destId="{69B9C8B2-D244-49DA-87E6-7512E24533B3}" srcOrd="0" destOrd="0" presId="urn:microsoft.com/office/officeart/2005/8/layout/hierarchy2"/>
    <dgm:cxn modelId="{A1D9D438-EACB-4DC2-8F4A-730CE4A6E303}" type="presParOf" srcId="{3C2D3A75-F5E0-4963-8699-C336A6D6E97C}" destId="{DCDB0F9C-F8F2-4976-A27F-8DD12C0EF20F}" srcOrd="1" destOrd="0" presId="urn:microsoft.com/office/officeart/2005/8/layout/hierarchy2"/>
    <dgm:cxn modelId="{8997758A-071C-4C31-92F4-B6370ED0103F}" type="presParOf" srcId="{DCDB0F9C-F8F2-4976-A27F-8DD12C0EF20F}" destId="{15044945-9CB2-4F0C-93E6-A4A2D864587E}" srcOrd="0" destOrd="0" presId="urn:microsoft.com/office/officeart/2005/8/layout/hierarchy2"/>
    <dgm:cxn modelId="{90A5113D-DED0-4241-85D8-86440C698D57}" type="presParOf" srcId="{15044945-9CB2-4F0C-93E6-A4A2D864587E}" destId="{E67F117A-2EF7-4156-8D44-E4F7D4112419}" srcOrd="0" destOrd="0" presId="urn:microsoft.com/office/officeart/2005/8/layout/hierarchy2"/>
    <dgm:cxn modelId="{FD5353E3-B2F1-4C1E-98C7-6626EE50DB7F}" type="presParOf" srcId="{DCDB0F9C-F8F2-4976-A27F-8DD12C0EF20F}" destId="{C5B68437-ED83-4ECD-9A4C-20A211497D3F}" srcOrd="1" destOrd="0" presId="urn:microsoft.com/office/officeart/2005/8/layout/hierarchy2"/>
    <dgm:cxn modelId="{9A9D40F8-137A-48EF-A721-6E95C309D5B1}" type="presParOf" srcId="{C5B68437-ED83-4ECD-9A4C-20A211497D3F}" destId="{8C559F55-6A4D-4687-85DD-662AA2B9ECA4}" srcOrd="0" destOrd="0" presId="urn:microsoft.com/office/officeart/2005/8/layout/hierarchy2"/>
    <dgm:cxn modelId="{0FF558B9-4BAA-45DC-BC21-D5A58AAB0E6C}" type="presParOf" srcId="{C5B68437-ED83-4ECD-9A4C-20A211497D3F}" destId="{02BD7940-09F0-4197-8036-2F4BC46458F4}" srcOrd="1" destOrd="0" presId="urn:microsoft.com/office/officeart/2005/8/layout/hierarchy2"/>
    <dgm:cxn modelId="{229FE2DF-9B84-424E-9454-9DEB153766DE}" type="presParOf" srcId="{802027F1-8725-41CA-82E2-3107DD512A22}" destId="{E5854EE2-7F23-41A1-8D19-B44CF92141D9}" srcOrd="2" destOrd="0" presId="urn:microsoft.com/office/officeart/2005/8/layout/hierarchy2"/>
    <dgm:cxn modelId="{EE0CA6BA-90DF-474E-992B-6221E015F0AC}" type="presParOf" srcId="{E5854EE2-7F23-41A1-8D19-B44CF92141D9}" destId="{18A3075F-1DFD-4758-B1D7-69D9A562ECF3}" srcOrd="0" destOrd="0" presId="urn:microsoft.com/office/officeart/2005/8/layout/hierarchy2"/>
    <dgm:cxn modelId="{AF2CAD8F-B892-4129-86F7-A4C3AD8CD595}" type="presParOf" srcId="{802027F1-8725-41CA-82E2-3107DD512A22}" destId="{917F958A-9880-4CEA-93A8-E0FDFAAB8B07}" srcOrd="3" destOrd="0" presId="urn:microsoft.com/office/officeart/2005/8/layout/hierarchy2"/>
    <dgm:cxn modelId="{560F8E57-0940-499C-B471-C3229272533B}" type="presParOf" srcId="{917F958A-9880-4CEA-93A8-E0FDFAAB8B07}" destId="{92B162B8-D83F-46F0-AC04-A697EE50FBD0}" srcOrd="0" destOrd="0" presId="urn:microsoft.com/office/officeart/2005/8/layout/hierarchy2"/>
    <dgm:cxn modelId="{3B6A214D-4AC8-4107-A131-36BB7738F572}" type="presParOf" srcId="{917F958A-9880-4CEA-93A8-E0FDFAAB8B07}" destId="{DBF3112B-3715-478F-8E2A-1530B13A6E48}" srcOrd="1" destOrd="0" presId="urn:microsoft.com/office/officeart/2005/8/layout/hierarchy2"/>
    <dgm:cxn modelId="{61287487-B00B-4195-AAE0-989D450CC9FD}" type="presParOf" srcId="{DBF3112B-3715-478F-8E2A-1530B13A6E48}" destId="{AE96A882-DF13-4857-90E2-7435CC5379ED}" srcOrd="0" destOrd="0" presId="urn:microsoft.com/office/officeart/2005/8/layout/hierarchy2"/>
    <dgm:cxn modelId="{6A51C883-F42D-4289-AF2B-A9C84A8046A3}" type="presParOf" srcId="{AE96A882-DF13-4857-90E2-7435CC5379ED}" destId="{1DD43DBE-8E5A-4B2F-87DF-DE71B6058F59}" srcOrd="0" destOrd="0" presId="urn:microsoft.com/office/officeart/2005/8/layout/hierarchy2"/>
    <dgm:cxn modelId="{E5604E7F-D457-49DB-A9FD-A9A7DEEB1476}" type="presParOf" srcId="{DBF3112B-3715-478F-8E2A-1530B13A6E48}" destId="{625EF906-99D8-4B66-8972-92C195F43F99}" srcOrd="1" destOrd="0" presId="urn:microsoft.com/office/officeart/2005/8/layout/hierarchy2"/>
    <dgm:cxn modelId="{A9B4F99E-EEC3-4428-9CB4-A69A7B190AEF}" type="presParOf" srcId="{625EF906-99D8-4B66-8972-92C195F43F99}" destId="{75C3ECB2-D843-400D-942E-D1EE7EDAAE1F}" srcOrd="0" destOrd="0" presId="urn:microsoft.com/office/officeart/2005/8/layout/hierarchy2"/>
    <dgm:cxn modelId="{D546D0B0-8122-4BC1-A057-3E3A161E8631}" type="presParOf" srcId="{625EF906-99D8-4B66-8972-92C195F43F99}" destId="{0BD17373-1B47-46E8-86CC-A955F16CD4C0}" srcOrd="1" destOrd="0" presId="urn:microsoft.com/office/officeart/2005/8/layout/hierarchy2"/>
    <dgm:cxn modelId="{1827FD62-98B6-416B-852B-42F1601D569C}" type="presParOf" srcId="{802027F1-8725-41CA-82E2-3107DD512A22}" destId="{7B937CF4-DAD6-4BFE-9A15-D270823C74DD}" srcOrd="4" destOrd="0" presId="urn:microsoft.com/office/officeart/2005/8/layout/hierarchy2"/>
    <dgm:cxn modelId="{D9ED146B-4C48-4D69-B780-CC4B9246612B}" type="presParOf" srcId="{7B937CF4-DAD6-4BFE-9A15-D270823C74DD}" destId="{899CB6D4-5E69-40CA-817E-09C8119083A4}" srcOrd="0" destOrd="0" presId="urn:microsoft.com/office/officeart/2005/8/layout/hierarchy2"/>
    <dgm:cxn modelId="{4025AAC0-5CC7-4C58-8245-572B855BED45}" type="presParOf" srcId="{802027F1-8725-41CA-82E2-3107DD512A22}" destId="{E7057E6B-FBD9-45CE-9234-D2BEDFD89914}" srcOrd="5" destOrd="0" presId="urn:microsoft.com/office/officeart/2005/8/layout/hierarchy2"/>
    <dgm:cxn modelId="{745E1706-0AAD-4117-9A02-B9D5BA64C41F}" type="presParOf" srcId="{E7057E6B-FBD9-45CE-9234-D2BEDFD89914}" destId="{E2ECA88E-6364-4474-BDA7-2FA0511F9EEF}" srcOrd="0" destOrd="0" presId="urn:microsoft.com/office/officeart/2005/8/layout/hierarchy2"/>
    <dgm:cxn modelId="{DC3AD3E6-1AD6-45AD-8082-322ECB106CA7}" type="presParOf" srcId="{E7057E6B-FBD9-45CE-9234-D2BEDFD89914}" destId="{7EB9537A-5576-4854-BFE9-12DDC4F32C48}" srcOrd="1" destOrd="0" presId="urn:microsoft.com/office/officeart/2005/8/layout/hierarchy2"/>
    <dgm:cxn modelId="{C6FF9D9C-F885-4EB0-99B0-0FEEB74E214F}" type="presParOf" srcId="{7EB9537A-5576-4854-BFE9-12DDC4F32C48}" destId="{85803838-EBF8-4CDA-9D12-B8DFEBEB76E5}" srcOrd="0" destOrd="0" presId="urn:microsoft.com/office/officeart/2005/8/layout/hierarchy2"/>
    <dgm:cxn modelId="{AA4670EE-927F-4B0A-977E-191A071C5403}" type="presParOf" srcId="{85803838-EBF8-4CDA-9D12-B8DFEBEB76E5}" destId="{AE837EB3-1C39-4394-85F0-EF099836EF23}" srcOrd="0" destOrd="0" presId="urn:microsoft.com/office/officeart/2005/8/layout/hierarchy2"/>
    <dgm:cxn modelId="{05FDEBE7-6765-4979-9790-10FF8CBD4E08}" type="presParOf" srcId="{7EB9537A-5576-4854-BFE9-12DDC4F32C48}" destId="{50A4FD3A-AD35-457C-B645-8CB288C2274D}" srcOrd="1" destOrd="0" presId="urn:microsoft.com/office/officeart/2005/8/layout/hierarchy2"/>
    <dgm:cxn modelId="{7B0CC890-BDF9-4FCE-82DE-7C0C2FFC68A2}" type="presParOf" srcId="{50A4FD3A-AD35-457C-B645-8CB288C2274D}" destId="{1B2E47E2-3018-4CCF-AEF5-0CF748DE9FFE}" srcOrd="0" destOrd="0" presId="urn:microsoft.com/office/officeart/2005/8/layout/hierarchy2"/>
    <dgm:cxn modelId="{CE19A315-B517-4E5E-9194-2F7FBECE1CC4}" type="presParOf" srcId="{50A4FD3A-AD35-457C-B645-8CB288C2274D}" destId="{545CE631-0A00-46E6-89C4-4DD4A864DB61}" srcOrd="1" destOrd="0" presId="urn:microsoft.com/office/officeart/2005/8/layout/hierarchy2"/>
    <dgm:cxn modelId="{9CEA9CC2-E6FF-4F19-A27C-6482DBA6A7A3}" type="presParOf" srcId="{A7DA32AE-5EB1-4173-B6E0-0C04957FC842}" destId="{97D99FD1-8842-4C9A-851C-20A1A9EACCCA}" srcOrd="8" destOrd="0" presId="urn:microsoft.com/office/officeart/2005/8/layout/hierarchy2"/>
    <dgm:cxn modelId="{53343D1A-1A57-455B-AB03-ECAC93527B45}" type="presParOf" srcId="{97D99FD1-8842-4C9A-851C-20A1A9EACCCA}" destId="{3B905C71-4CF9-4CDE-9EFD-A6A7AD174184}" srcOrd="0" destOrd="0" presId="urn:microsoft.com/office/officeart/2005/8/layout/hierarchy2"/>
    <dgm:cxn modelId="{31CE27B8-845C-478C-A4D1-5F2E19C0CECF}" type="presParOf" srcId="{A7DA32AE-5EB1-4173-B6E0-0C04957FC842}" destId="{FB34D84C-1926-4B5A-88E4-C5C222761198}" srcOrd="9" destOrd="0" presId="urn:microsoft.com/office/officeart/2005/8/layout/hierarchy2"/>
    <dgm:cxn modelId="{EDFF06EF-D90E-43CD-A587-7FC16BF788CC}" type="presParOf" srcId="{FB34D84C-1926-4B5A-88E4-C5C222761198}" destId="{C75D79B8-67BF-4904-8914-E0A23181BFAE}" srcOrd="0" destOrd="0" presId="urn:microsoft.com/office/officeart/2005/8/layout/hierarchy2"/>
    <dgm:cxn modelId="{4205E8FB-C063-4451-8493-7182520FE364}" type="presParOf" srcId="{FB34D84C-1926-4B5A-88E4-C5C222761198}" destId="{64167AA0-7563-4326-91A6-CD2C11D8A06F}" srcOrd="1" destOrd="0" presId="urn:microsoft.com/office/officeart/2005/8/layout/hierarchy2"/>
    <dgm:cxn modelId="{3692CF9C-0CE7-4BA4-9356-F210A76A9F06}" type="presParOf" srcId="{64167AA0-7563-4326-91A6-CD2C11D8A06F}" destId="{222D2530-B665-40DB-9BB3-02900C494895}" srcOrd="0" destOrd="0" presId="urn:microsoft.com/office/officeart/2005/8/layout/hierarchy2"/>
    <dgm:cxn modelId="{AA07B5AF-A72C-47D8-A3F0-A1DF76719B79}" type="presParOf" srcId="{222D2530-B665-40DB-9BB3-02900C494895}" destId="{A05FB9DB-8755-4ADD-899D-EC2C202507CC}" srcOrd="0" destOrd="0" presId="urn:microsoft.com/office/officeart/2005/8/layout/hierarchy2"/>
    <dgm:cxn modelId="{FC788DF5-F243-4A06-A390-222E6FC14A61}" type="presParOf" srcId="{64167AA0-7563-4326-91A6-CD2C11D8A06F}" destId="{CF008CA8-7648-4B52-8E33-5FF0C804B9D2}" srcOrd="1" destOrd="0" presId="urn:microsoft.com/office/officeart/2005/8/layout/hierarchy2"/>
    <dgm:cxn modelId="{712E53B6-132D-4AF2-9FA9-6071DAC6E4F4}" type="presParOf" srcId="{CF008CA8-7648-4B52-8E33-5FF0C804B9D2}" destId="{D1000099-80EF-41CE-8A76-0B63EE9981B4}" srcOrd="0" destOrd="0" presId="urn:microsoft.com/office/officeart/2005/8/layout/hierarchy2"/>
    <dgm:cxn modelId="{F8ABD0BE-A2EE-473D-8F0B-08C53C312859}" type="presParOf" srcId="{CF008CA8-7648-4B52-8E33-5FF0C804B9D2}" destId="{7BAF3D12-07DB-434E-972F-D216C050757B}" srcOrd="1" destOrd="0" presId="urn:microsoft.com/office/officeart/2005/8/layout/hierarchy2"/>
    <dgm:cxn modelId="{57148162-6247-4A45-888A-B8169E1B6A0B}" type="presParOf" srcId="{7BAF3D12-07DB-434E-972F-D216C050757B}" destId="{04450041-B7D3-48FF-9632-EE0BEC8E3FF0}" srcOrd="0" destOrd="0" presId="urn:microsoft.com/office/officeart/2005/8/layout/hierarchy2"/>
    <dgm:cxn modelId="{001880CA-2D6B-4549-A98E-2FAAF53DC545}" type="presParOf" srcId="{04450041-B7D3-48FF-9632-EE0BEC8E3FF0}" destId="{B524C45B-F0A8-48BC-8FFD-AAEA2E66D573}" srcOrd="0" destOrd="0" presId="urn:microsoft.com/office/officeart/2005/8/layout/hierarchy2"/>
    <dgm:cxn modelId="{5FB1CBD4-2B87-4F7F-B43B-3572F752A096}" type="presParOf" srcId="{7BAF3D12-07DB-434E-972F-D216C050757B}" destId="{47511E49-0D6B-42F0-B0D2-9F01C210A603}" srcOrd="1" destOrd="0" presId="urn:microsoft.com/office/officeart/2005/8/layout/hierarchy2"/>
    <dgm:cxn modelId="{4685F351-7B01-4874-8792-09CFB04035E9}" type="presParOf" srcId="{47511E49-0D6B-42F0-B0D2-9F01C210A603}" destId="{A7BC0936-1B88-4FA1-A457-B06B9E58522A}" srcOrd="0" destOrd="0" presId="urn:microsoft.com/office/officeart/2005/8/layout/hierarchy2"/>
    <dgm:cxn modelId="{3E32D7BB-9C0E-4CB8-8EF2-ACC4F6511A14}" type="presParOf" srcId="{47511E49-0D6B-42F0-B0D2-9F01C210A603}" destId="{1D429EC9-1044-46A6-A339-3E0E28F07577}" srcOrd="1" destOrd="0" presId="urn:microsoft.com/office/officeart/2005/8/layout/hierarchy2"/>
    <dgm:cxn modelId="{37856B37-2782-414E-8940-0D211CBB01C9}" type="presParOf" srcId="{1D429EC9-1044-46A6-A339-3E0E28F07577}" destId="{B1EF910B-379E-413C-A5B5-C36FA0AC6E5F}" srcOrd="0" destOrd="0" presId="urn:microsoft.com/office/officeart/2005/8/layout/hierarchy2"/>
    <dgm:cxn modelId="{E9688B2A-9F31-48A2-A208-6B5E6D4A042A}" type="presParOf" srcId="{B1EF910B-379E-413C-A5B5-C36FA0AC6E5F}" destId="{24720630-9229-40B1-B484-FEB3FD5DC432}" srcOrd="0" destOrd="0" presId="urn:microsoft.com/office/officeart/2005/8/layout/hierarchy2"/>
    <dgm:cxn modelId="{016EC8C0-A320-4BB2-9323-BD421B637E44}" type="presParOf" srcId="{1D429EC9-1044-46A6-A339-3E0E28F07577}" destId="{C551218B-E8B1-48C2-B2E5-386917C94DB5}" srcOrd="1" destOrd="0" presId="urn:microsoft.com/office/officeart/2005/8/layout/hierarchy2"/>
    <dgm:cxn modelId="{97721A6F-4EA2-45B6-A892-B72CD7F494BA}" type="presParOf" srcId="{C551218B-E8B1-48C2-B2E5-386917C94DB5}" destId="{07B373DA-1686-422F-AF96-E349FDC1C631}" srcOrd="0" destOrd="0" presId="urn:microsoft.com/office/officeart/2005/8/layout/hierarchy2"/>
    <dgm:cxn modelId="{DBEDDAE8-E6A4-4792-87AD-44937EC8ADD6}" type="presParOf" srcId="{C551218B-E8B1-48C2-B2E5-386917C94DB5}" destId="{FC9739AE-D4BC-4AEF-86B5-B1DD7C0AD8EB}" srcOrd="1" destOrd="0" presId="urn:microsoft.com/office/officeart/2005/8/layout/hierarchy2"/>
    <dgm:cxn modelId="{5C5DC85C-1CF2-4446-9FE7-8336555278DC}" type="presParOf" srcId="{FC9739AE-D4BC-4AEF-86B5-B1DD7C0AD8EB}" destId="{07B7FC34-2DC2-40E7-AD2E-86E8B2D68445}" srcOrd="0" destOrd="0" presId="urn:microsoft.com/office/officeart/2005/8/layout/hierarchy2"/>
    <dgm:cxn modelId="{FF3786AC-D919-4030-90D6-E98FCD278915}" type="presParOf" srcId="{07B7FC34-2DC2-40E7-AD2E-86E8B2D68445}" destId="{A235126A-BAC7-405F-8409-7A22F268C839}" srcOrd="0" destOrd="0" presId="urn:microsoft.com/office/officeart/2005/8/layout/hierarchy2"/>
    <dgm:cxn modelId="{FC905180-4B8D-423E-AD67-BB27E26592D7}" type="presParOf" srcId="{FC9739AE-D4BC-4AEF-86B5-B1DD7C0AD8EB}" destId="{F6ABCA3D-CD8B-4C89-ACD8-5EC7BE2CBE9D}" srcOrd="1" destOrd="0" presId="urn:microsoft.com/office/officeart/2005/8/layout/hierarchy2"/>
    <dgm:cxn modelId="{8EB5A76F-6832-4E1C-8968-8E9CEDB2A43A}" type="presParOf" srcId="{F6ABCA3D-CD8B-4C89-ACD8-5EC7BE2CBE9D}" destId="{B9E98BAA-0410-4F22-A434-79790E13E95F}" srcOrd="0" destOrd="0" presId="urn:microsoft.com/office/officeart/2005/8/layout/hierarchy2"/>
    <dgm:cxn modelId="{9A555352-C5C8-4242-B7E1-6C59C7587053}" type="presParOf" srcId="{F6ABCA3D-CD8B-4C89-ACD8-5EC7BE2CBE9D}" destId="{04C59592-67AD-4127-ABFE-9A871F910B07}" srcOrd="1" destOrd="0" presId="urn:microsoft.com/office/officeart/2005/8/layout/hierarchy2"/>
    <dgm:cxn modelId="{51208E3A-78C4-4909-8F42-63B1625D3A92}" type="presParOf" srcId="{64167AA0-7563-4326-91A6-CD2C11D8A06F}" destId="{4A67A7D1-0BA6-4E0A-95D7-B8362CE3886C}" srcOrd="2" destOrd="0" presId="urn:microsoft.com/office/officeart/2005/8/layout/hierarchy2"/>
    <dgm:cxn modelId="{68F771E7-D32E-49D3-B3AE-F6F5E8A5BAD8}" type="presParOf" srcId="{4A67A7D1-0BA6-4E0A-95D7-B8362CE3886C}" destId="{51277F31-4C38-4DA7-B66D-F6CE89F0EB16}" srcOrd="0" destOrd="0" presId="urn:microsoft.com/office/officeart/2005/8/layout/hierarchy2"/>
    <dgm:cxn modelId="{BA92F085-90C0-4313-B1F4-EDE01AF55200}" type="presParOf" srcId="{64167AA0-7563-4326-91A6-CD2C11D8A06F}" destId="{9C9E2FFB-5E7F-48C0-8B46-4A6DB6F70A0F}" srcOrd="3" destOrd="0" presId="urn:microsoft.com/office/officeart/2005/8/layout/hierarchy2"/>
    <dgm:cxn modelId="{C1A88F1A-9F95-4132-8260-9C29A5CE6BAA}" type="presParOf" srcId="{9C9E2FFB-5E7F-48C0-8B46-4A6DB6F70A0F}" destId="{C588A49C-4EF0-4976-97DD-E4785518A04A}" srcOrd="0" destOrd="0" presId="urn:microsoft.com/office/officeart/2005/8/layout/hierarchy2"/>
    <dgm:cxn modelId="{2DF07481-077D-4AA0-AEF7-62CDEEB7F3BD}" type="presParOf" srcId="{9C9E2FFB-5E7F-48C0-8B46-4A6DB6F70A0F}" destId="{437D2A78-E131-4BAD-9FFB-18CD0D2AC8BF}" srcOrd="1" destOrd="0" presId="urn:microsoft.com/office/officeart/2005/8/layout/hierarchy2"/>
    <dgm:cxn modelId="{2C6994EF-B0AE-48EB-ACD9-5F210025F0B0}" type="presParOf" srcId="{437D2A78-E131-4BAD-9FFB-18CD0D2AC8BF}" destId="{0E4DFCC1-509D-431B-BC08-D474B401DD0D}" srcOrd="0" destOrd="0" presId="urn:microsoft.com/office/officeart/2005/8/layout/hierarchy2"/>
    <dgm:cxn modelId="{69E164A7-719C-4E2B-825B-0E4D8F286628}" type="presParOf" srcId="{0E4DFCC1-509D-431B-BC08-D474B401DD0D}" destId="{9F5C7D54-7DE4-4C1E-8D56-B88BA596B449}" srcOrd="0" destOrd="0" presId="urn:microsoft.com/office/officeart/2005/8/layout/hierarchy2"/>
    <dgm:cxn modelId="{532D6461-A11F-441B-9471-98BFAF42089F}" type="presParOf" srcId="{437D2A78-E131-4BAD-9FFB-18CD0D2AC8BF}" destId="{6D6A5D83-E362-476C-A405-9143625448A7}" srcOrd="1" destOrd="0" presId="urn:microsoft.com/office/officeart/2005/8/layout/hierarchy2"/>
    <dgm:cxn modelId="{26ED87D6-0C73-4AA4-9AAA-D837F26A79F5}" type="presParOf" srcId="{6D6A5D83-E362-476C-A405-9143625448A7}" destId="{913AAEF0-3D05-4BEE-B8A3-6B0402B2B440}" srcOrd="0" destOrd="0" presId="urn:microsoft.com/office/officeart/2005/8/layout/hierarchy2"/>
    <dgm:cxn modelId="{0961B15D-8130-43F7-90A3-269AE135BC43}" type="presParOf" srcId="{6D6A5D83-E362-476C-A405-9143625448A7}" destId="{A53EBA98-A1E6-4AE6-8B3C-513383E0AA02}" srcOrd="1" destOrd="0" presId="urn:microsoft.com/office/officeart/2005/8/layout/hierarchy2"/>
    <dgm:cxn modelId="{3135382D-CB92-4783-8042-C3F88369F8F4}" type="presParOf" srcId="{A53EBA98-A1E6-4AE6-8B3C-513383E0AA02}" destId="{FD85B2EB-CA5C-49B5-A4F5-A79570E236A0}" srcOrd="0" destOrd="0" presId="urn:microsoft.com/office/officeart/2005/8/layout/hierarchy2"/>
    <dgm:cxn modelId="{502DBCF8-8349-41F9-9EFB-877CA5E3D5F4}" type="presParOf" srcId="{FD85B2EB-CA5C-49B5-A4F5-A79570E236A0}" destId="{E5EC65E0-B24A-4EDE-AAF7-60F7658B80A0}" srcOrd="0" destOrd="0" presId="urn:microsoft.com/office/officeart/2005/8/layout/hierarchy2"/>
    <dgm:cxn modelId="{26116939-1E6E-4200-8615-3257CA7CC6C5}" type="presParOf" srcId="{A53EBA98-A1E6-4AE6-8B3C-513383E0AA02}" destId="{6033CFD5-7D77-4354-900F-80B84CA3FFD5}" srcOrd="1" destOrd="0" presId="urn:microsoft.com/office/officeart/2005/8/layout/hierarchy2"/>
    <dgm:cxn modelId="{3B57B2F5-D782-4A1E-8ED0-0C1F0762F19D}" type="presParOf" srcId="{6033CFD5-7D77-4354-900F-80B84CA3FFD5}" destId="{9936F59D-9A3A-4241-BC4D-66D3C8E1B271}" srcOrd="0" destOrd="0" presId="urn:microsoft.com/office/officeart/2005/8/layout/hierarchy2"/>
    <dgm:cxn modelId="{5A5FB3BE-2267-48B5-92DB-C143EF89A43E}" type="presParOf" srcId="{6033CFD5-7D77-4354-900F-80B84CA3FFD5}" destId="{009199CB-F01E-427F-9CC6-9079BF5CD1D4}" srcOrd="1" destOrd="0" presId="urn:microsoft.com/office/officeart/2005/8/layout/hierarchy2"/>
    <dgm:cxn modelId="{1E1C3F75-A6A8-4402-89A9-7559452881AC}" type="presParOf" srcId="{64167AA0-7563-4326-91A6-CD2C11D8A06F}" destId="{32076BE0-816C-41CC-97CA-0AF3444842D2}" srcOrd="4" destOrd="0" presId="urn:microsoft.com/office/officeart/2005/8/layout/hierarchy2"/>
    <dgm:cxn modelId="{63AF4718-17C0-41EF-9204-6F0CE02FA747}" type="presParOf" srcId="{32076BE0-816C-41CC-97CA-0AF3444842D2}" destId="{5A479284-8E8E-4D11-BA08-AEC20A487A0A}" srcOrd="0" destOrd="0" presId="urn:microsoft.com/office/officeart/2005/8/layout/hierarchy2"/>
    <dgm:cxn modelId="{A3E5170A-D5C8-4F00-BE7B-AA3A8D71375E}" type="presParOf" srcId="{64167AA0-7563-4326-91A6-CD2C11D8A06F}" destId="{336D9AE2-8C52-4C13-A9FC-F41876378AF3}" srcOrd="5" destOrd="0" presId="urn:microsoft.com/office/officeart/2005/8/layout/hierarchy2"/>
    <dgm:cxn modelId="{2A269DBD-94A5-4F16-B7AA-931EF232DBE1}" type="presParOf" srcId="{336D9AE2-8C52-4C13-A9FC-F41876378AF3}" destId="{9F56D6E5-D9CF-4398-ABAB-95120F1C16B5}" srcOrd="0" destOrd="0" presId="urn:microsoft.com/office/officeart/2005/8/layout/hierarchy2"/>
    <dgm:cxn modelId="{3F798B1B-ABFC-4B39-8388-61DD8F028AAD}" type="presParOf" srcId="{336D9AE2-8C52-4C13-A9FC-F41876378AF3}" destId="{89D9FB85-F528-4F3E-8319-347B980C39B2}" srcOrd="1" destOrd="0" presId="urn:microsoft.com/office/officeart/2005/8/layout/hierarchy2"/>
    <dgm:cxn modelId="{2F12BA53-53C9-4073-A24E-494EE3144162}" type="presParOf" srcId="{89D9FB85-F528-4F3E-8319-347B980C39B2}" destId="{29B12E1C-40C3-457B-8A52-CF99C4A75B19}" srcOrd="0" destOrd="0" presId="urn:microsoft.com/office/officeart/2005/8/layout/hierarchy2"/>
    <dgm:cxn modelId="{1CC5EA4B-081E-404D-AC0F-E40772A7D45D}" type="presParOf" srcId="{29B12E1C-40C3-457B-8A52-CF99C4A75B19}" destId="{0D02F4E0-BCF7-464C-AEFD-0DF355DE45D6}" srcOrd="0" destOrd="0" presId="urn:microsoft.com/office/officeart/2005/8/layout/hierarchy2"/>
    <dgm:cxn modelId="{04D418D8-F6FD-411D-89FD-21E3898A2406}" type="presParOf" srcId="{89D9FB85-F528-4F3E-8319-347B980C39B2}" destId="{A9BA6DFD-D4C5-4CD1-A5E6-BD420D8B1A6C}" srcOrd="1" destOrd="0" presId="urn:microsoft.com/office/officeart/2005/8/layout/hierarchy2"/>
    <dgm:cxn modelId="{DBBFD5FA-0E91-411E-A85C-DB64143EB8DA}" type="presParOf" srcId="{A9BA6DFD-D4C5-4CD1-A5E6-BD420D8B1A6C}" destId="{3256BFE9-2416-4D94-827A-864C484A1894}" srcOrd="0" destOrd="0" presId="urn:microsoft.com/office/officeart/2005/8/layout/hierarchy2"/>
    <dgm:cxn modelId="{6D9BCF9E-6685-40BE-8500-F5874DAF3E12}" type="presParOf" srcId="{A9BA6DFD-D4C5-4CD1-A5E6-BD420D8B1A6C}" destId="{AF319530-5E97-4D26-88C5-E4927F6C2A5E}" srcOrd="1" destOrd="0" presId="urn:microsoft.com/office/officeart/2005/8/layout/hierarchy2"/>
    <dgm:cxn modelId="{DEAB0F97-361D-4EEA-BF12-CB619E03D29A}" type="presParOf" srcId="{A7DA32AE-5EB1-4173-B6E0-0C04957FC842}" destId="{BA3D464E-289D-4B82-8828-1DA7E4C84B31}" srcOrd="10" destOrd="0" presId="urn:microsoft.com/office/officeart/2005/8/layout/hierarchy2"/>
    <dgm:cxn modelId="{F632B349-8131-4FC5-A1BA-AD8E28E977BF}" type="presParOf" srcId="{BA3D464E-289D-4B82-8828-1DA7E4C84B31}" destId="{676F2599-EF12-4491-94DC-7009410FBF3E}" srcOrd="0" destOrd="0" presId="urn:microsoft.com/office/officeart/2005/8/layout/hierarchy2"/>
    <dgm:cxn modelId="{01230509-A663-4492-A7F2-6D5492BB5BC5}" type="presParOf" srcId="{A7DA32AE-5EB1-4173-B6E0-0C04957FC842}" destId="{E93DE060-0509-4226-BE2A-6A4CC9291AF6}" srcOrd="11" destOrd="0" presId="urn:microsoft.com/office/officeart/2005/8/layout/hierarchy2"/>
    <dgm:cxn modelId="{942FFAFC-AF01-4C5E-B48C-0EB14907C082}" type="presParOf" srcId="{E93DE060-0509-4226-BE2A-6A4CC9291AF6}" destId="{A2B6591A-5E5D-4EBF-91EB-0733474097EC}" srcOrd="0" destOrd="0" presId="urn:microsoft.com/office/officeart/2005/8/layout/hierarchy2"/>
    <dgm:cxn modelId="{727D4CD1-52EC-4AE2-AF94-C766EFC93440}" type="presParOf" srcId="{E93DE060-0509-4226-BE2A-6A4CC9291AF6}" destId="{4409E818-1853-4A8B-9DA7-FC26013CB47A}" srcOrd="1" destOrd="0" presId="urn:microsoft.com/office/officeart/2005/8/layout/hierarchy2"/>
    <dgm:cxn modelId="{5A161BEA-ECE5-4D8B-B3EE-2DF04AD49320}" type="presParOf" srcId="{4409E818-1853-4A8B-9DA7-FC26013CB47A}" destId="{64C84B2F-2927-4C00-9823-42019BAD511B}" srcOrd="0" destOrd="0" presId="urn:microsoft.com/office/officeart/2005/8/layout/hierarchy2"/>
    <dgm:cxn modelId="{53A13ACF-17AC-4A4C-A461-9C7206C28E19}" type="presParOf" srcId="{64C84B2F-2927-4C00-9823-42019BAD511B}" destId="{824D8C86-A44F-48DD-80BD-324608267796}" srcOrd="0" destOrd="0" presId="urn:microsoft.com/office/officeart/2005/8/layout/hierarchy2"/>
    <dgm:cxn modelId="{7930CB5D-1779-427D-9ED6-F8972CB49343}" type="presParOf" srcId="{4409E818-1853-4A8B-9DA7-FC26013CB47A}" destId="{D3B6F9FD-6661-426A-80D4-994725BA1F0C}" srcOrd="1" destOrd="0" presId="urn:microsoft.com/office/officeart/2005/8/layout/hierarchy2"/>
    <dgm:cxn modelId="{25AD0C34-7940-4677-84F9-5B6526C65220}" type="presParOf" srcId="{D3B6F9FD-6661-426A-80D4-994725BA1F0C}" destId="{8D49E0EA-8314-4428-AA3A-4CCB1ED6ED3C}" srcOrd="0" destOrd="0" presId="urn:microsoft.com/office/officeart/2005/8/layout/hierarchy2"/>
    <dgm:cxn modelId="{5CCD2BFC-2A72-4C52-A305-BD5D728D398F}" type="presParOf" srcId="{D3B6F9FD-6661-426A-80D4-994725BA1F0C}" destId="{E02D9794-9E87-49BF-A0FB-361A0EF48A9F}" srcOrd="1" destOrd="0" presId="urn:microsoft.com/office/officeart/2005/8/layout/hierarchy2"/>
    <dgm:cxn modelId="{9B1EEBF2-20EC-4B76-B42D-D18AE006CAEA}" type="presParOf" srcId="{E02D9794-9E87-49BF-A0FB-361A0EF48A9F}" destId="{121E8C89-C8B1-4EC0-A5F6-A12D9F8CE11A}" srcOrd="0" destOrd="0" presId="urn:microsoft.com/office/officeart/2005/8/layout/hierarchy2"/>
    <dgm:cxn modelId="{3F1EF7E2-36B0-4F39-9297-342651B38B91}" type="presParOf" srcId="{121E8C89-C8B1-4EC0-A5F6-A12D9F8CE11A}" destId="{52A40954-1EF5-4301-BB0D-4A14AB1CC04D}" srcOrd="0" destOrd="0" presId="urn:microsoft.com/office/officeart/2005/8/layout/hierarchy2"/>
    <dgm:cxn modelId="{5ABAF609-B7FC-4F66-8160-EEBAB63E5AD4}" type="presParOf" srcId="{E02D9794-9E87-49BF-A0FB-361A0EF48A9F}" destId="{99CABB6E-FFAD-40AD-9533-BA0DD9762FCA}" srcOrd="1" destOrd="0" presId="urn:microsoft.com/office/officeart/2005/8/layout/hierarchy2"/>
    <dgm:cxn modelId="{F9131A56-625A-49E5-93AC-C2D21405BFD9}" type="presParOf" srcId="{99CABB6E-FFAD-40AD-9533-BA0DD9762FCA}" destId="{A8A89C30-B007-4C88-AFB7-6A8BFD16B2E2}" srcOrd="0" destOrd="0" presId="urn:microsoft.com/office/officeart/2005/8/layout/hierarchy2"/>
    <dgm:cxn modelId="{21E260E4-5236-43ED-B8F5-A1F960C6B91C}" type="presParOf" srcId="{99CABB6E-FFAD-40AD-9533-BA0DD9762FCA}" destId="{0E528A58-A1EE-4AE0-A998-3CB89EB7162A}" srcOrd="1" destOrd="0" presId="urn:microsoft.com/office/officeart/2005/8/layout/hierarchy2"/>
    <dgm:cxn modelId="{E3034A87-602B-425B-A468-970CF4186B38}" type="presParOf" srcId="{0E528A58-A1EE-4AE0-A998-3CB89EB7162A}" destId="{6947EAEF-FA10-46B2-BDDB-2A4DB80AF9E5}" srcOrd="0" destOrd="0" presId="urn:microsoft.com/office/officeart/2005/8/layout/hierarchy2"/>
    <dgm:cxn modelId="{0ECE6B25-54B7-44BD-A46F-21A886B8E4AA}" type="presParOf" srcId="{6947EAEF-FA10-46B2-BDDB-2A4DB80AF9E5}" destId="{51019FD1-E3B3-4EFE-9A1A-D5FD90FD7DEB}" srcOrd="0" destOrd="0" presId="urn:microsoft.com/office/officeart/2005/8/layout/hierarchy2"/>
    <dgm:cxn modelId="{39D87C6E-EB1F-49D2-84BF-2B49A2B091D1}" type="presParOf" srcId="{0E528A58-A1EE-4AE0-A998-3CB89EB7162A}" destId="{71FA15BD-90BF-4345-8438-6B484C1F8D7C}" srcOrd="1" destOrd="0" presId="urn:microsoft.com/office/officeart/2005/8/layout/hierarchy2"/>
    <dgm:cxn modelId="{4B8BC769-A617-4184-A8B8-6144284EC61A}" type="presParOf" srcId="{71FA15BD-90BF-4345-8438-6B484C1F8D7C}" destId="{84B8FAB6-4591-4EDA-9884-4AFC9C368A02}" srcOrd="0" destOrd="0" presId="urn:microsoft.com/office/officeart/2005/8/layout/hierarchy2"/>
    <dgm:cxn modelId="{93380140-F214-4BFB-9B6B-0659085CFF6F}" type="presParOf" srcId="{71FA15BD-90BF-4345-8438-6B484C1F8D7C}" destId="{AD8C2F8D-B6B6-4A53-AF01-932640EDB4BD}" srcOrd="1" destOrd="0" presId="urn:microsoft.com/office/officeart/2005/8/layout/hierarchy2"/>
    <dgm:cxn modelId="{9BAE1C94-0A70-4640-B2E2-079B11B39B8D}" type="presParOf" srcId="{AD8C2F8D-B6B6-4A53-AF01-932640EDB4BD}" destId="{E141F8B9-088F-4915-9836-C61B826C42B7}" srcOrd="0" destOrd="0" presId="urn:microsoft.com/office/officeart/2005/8/layout/hierarchy2"/>
    <dgm:cxn modelId="{834DF37A-A242-4227-9309-C1DCEF411E9A}" type="presParOf" srcId="{E141F8B9-088F-4915-9836-C61B826C42B7}" destId="{7BEA992C-BE52-4B09-8B66-37A36E74D9F5}" srcOrd="0" destOrd="0" presId="urn:microsoft.com/office/officeart/2005/8/layout/hierarchy2"/>
    <dgm:cxn modelId="{7F5CE7E8-ED18-4E63-821E-54B4951BA3E1}" type="presParOf" srcId="{AD8C2F8D-B6B6-4A53-AF01-932640EDB4BD}" destId="{E0D55220-5F3F-4150-A059-33F4488D1411}" srcOrd="1" destOrd="0" presId="urn:microsoft.com/office/officeart/2005/8/layout/hierarchy2"/>
    <dgm:cxn modelId="{A1820460-6737-4E5B-92FF-A61D6EB08E72}" type="presParOf" srcId="{E0D55220-5F3F-4150-A059-33F4488D1411}" destId="{5CB9443D-2F21-499F-BC12-83916015CBFE}" srcOrd="0" destOrd="0" presId="urn:microsoft.com/office/officeart/2005/8/layout/hierarchy2"/>
    <dgm:cxn modelId="{CE2B4F51-C9AD-4EB8-9D33-DD82E41FED9C}" type="presParOf" srcId="{E0D55220-5F3F-4150-A059-33F4488D1411}" destId="{155098D9-9B3E-490C-A57B-4930C838FB78}" srcOrd="1" destOrd="0" presId="urn:microsoft.com/office/officeart/2005/8/layout/hierarchy2"/>
    <dgm:cxn modelId="{80F27FDC-BB88-49C6-A974-FE2E77E34159}" type="presParOf" srcId="{155098D9-9B3E-490C-A57B-4930C838FB78}" destId="{1992A773-71AC-48DE-9E61-334660E08185}" srcOrd="0" destOrd="0" presId="urn:microsoft.com/office/officeart/2005/8/layout/hierarchy2"/>
    <dgm:cxn modelId="{B393ED34-4471-4DD6-AD94-B1BDA9DC000E}" type="presParOf" srcId="{1992A773-71AC-48DE-9E61-334660E08185}" destId="{F3273473-4ED3-4000-9B24-ED9F19DFE6AE}" srcOrd="0" destOrd="0" presId="urn:microsoft.com/office/officeart/2005/8/layout/hierarchy2"/>
    <dgm:cxn modelId="{D8681031-0FA9-4728-B564-C3383E66D0E8}" type="presParOf" srcId="{155098D9-9B3E-490C-A57B-4930C838FB78}" destId="{F143085F-3EB9-48D0-9D7D-1DC2631FDECD}" srcOrd="1" destOrd="0" presId="urn:microsoft.com/office/officeart/2005/8/layout/hierarchy2"/>
    <dgm:cxn modelId="{BEE07BA3-89E7-4F68-AD64-39E0830801CB}" type="presParOf" srcId="{F143085F-3EB9-48D0-9D7D-1DC2631FDECD}" destId="{134CBBD7-B608-43A7-B87A-AFBB4CFA5CB4}" srcOrd="0" destOrd="0" presId="urn:microsoft.com/office/officeart/2005/8/layout/hierarchy2"/>
    <dgm:cxn modelId="{EC5F42FE-89E4-4FB1-9517-C3ABAB19FF46}" type="presParOf" srcId="{F143085F-3EB9-48D0-9D7D-1DC2631FDECD}" destId="{89458B3B-A121-4F46-8D59-1D1CE61BE032}" srcOrd="1" destOrd="0" presId="urn:microsoft.com/office/officeart/2005/8/layout/hierarchy2"/>
    <dgm:cxn modelId="{29DD20F4-1ACF-4390-9B82-DBB8048C5E52}" type="presParOf" srcId="{4409E818-1853-4A8B-9DA7-FC26013CB47A}" destId="{B9C4D3AE-B7A1-4BB8-BF5C-3BC98C3DCA8C}" srcOrd="2" destOrd="0" presId="urn:microsoft.com/office/officeart/2005/8/layout/hierarchy2"/>
    <dgm:cxn modelId="{43C350B2-0238-4DA9-81D7-9915CFB57982}" type="presParOf" srcId="{B9C4D3AE-B7A1-4BB8-BF5C-3BC98C3DCA8C}" destId="{1C5286A2-C790-4B73-8883-F98C2E56373D}" srcOrd="0" destOrd="0" presId="urn:microsoft.com/office/officeart/2005/8/layout/hierarchy2"/>
    <dgm:cxn modelId="{C6182665-9F7C-4EAA-9A7F-ABD009665E9F}" type="presParOf" srcId="{4409E818-1853-4A8B-9DA7-FC26013CB47A}" destId="{25018335-0A99-4310-B654-80FA6AAB7470}" srcOrd="3" destOrd="0" presId="urn:microsoft.com/office/officeart/2005/8/layout/hierarchy2"/>
    <dgm:cxn modelId="{D2B4A975-0263-40C0-989C-A068A4FB83B2}" type="presParOf" srcId="{25018335-0A99-4310-B654-80FA6AAB7470}" destId="{B6BF4F40-C297-4578-AD57-C182A6260406}" srcOrd="0" destOrd="0" presId="urn:microsoft.com/office/officeart/2005/8/layout/hierarchy2"/>
    <dgm:cxn modelId="{58704D5E-1C48-42DC-8143-7F8A456273BD}" type="presParOf" srcId="{25018335-0A99-4310-B654-80FA6AAB7470}" destId="{2215C8AB-70DD-4C77-AE45-8AC3C13DE235}" srcOrd="1" destOrd="0" presId="urn:microsoft.com/office/officeart/2005/8/layout/hierarchy2"/>
    <dgm:cxn modelId="{A0269163-E4C8-4BF9-8610-C55BEB8E9427}" type="presParOf" srcId="{2215C8AB-70DD-4C77-AE45-8AC3C13DE235}" destId="{1844A11C-B933-44F4-9FB7-DE42E220EA55}" srcOrd="0" destOrd="0" presId="urn:microsoft.com/office/officeart/2005/8/layout/hierarchy2"/>
    <dgm:cxn modelId="{C93EE2D5-73F8-43AD-8DA5-4430B263AAB5}" type="presParOf" srcId="{1844A11C-B933-44F4-9FB7-DE42E220EA55}" destId="{6EC44A97-8C80-4A87-BEC6-4E986D4F5A49}" srcOrd="0" destOrd="0" presId="urn:microsoft.com/office/officeart/2005/8/layout/hierarchy2"/>
    <dgm:cxn modelId="{83AB7465-D422-4F66-90BA-AE20E07638EE}" type="presParOf" srcId="{2215C8AB-70DD-4C77-AE45-8AC3C13DE235}" destId="{66095F7B-11A1-4FCB-9B40-9677312CF002}" srcOrd="1" destOrd="0" presId="urn:microsoft.com/office/officeart/2005/8/layout/hierarchy2"/>
    <dgm:cxn modelId="{13C572E3-2A0F-4E86-AC2A-44601180821B}" type="presParOf" srcId="{66095F7B-11A1-4FCB-9B40-9677312CF002}" destId="{4B5C0914-7339-47CF-8C89-40F57AFC20E9}" srcOrd="0" destOrd="0" presId="urn:microsoft.com/office/officeart/2005/8/layout/hierarchy2"/>
    <dgm:cxn modelId="{110D3AA6-0CA9-4923-B05A-B4C81EBA2AC6}" type="presParOf" srcId="{66095F7B-11A1-4FCB-9B40-9677312CF002}" destId="{8A23A808-E499-48AD-92E0-548BFE98358A}" srcOrd="1" destOrd="0" presId="urn:microsoft.com/office/officeart/2005/8/layout/hierarchy2"/>
    <dgm:cxn modelId="{1A96677E-B028-4EBF-B040-DD08FEB1C7E0}" type="presParOf" srcId="{8A23A808-E499-48AD-92E0-548BFE98358A}" destId="{B3E7FF59-FE3A-4AEB-87F0-848C59E0FDFC}" srcOrd="0" destOrd="0" presId="urn:microsoft.com/office/officeart/2005/8/layout/hierarchy2"/>
    <dgm:cxn modelId="{4500D205-86CF-4CAE-B236-53665D2E03C5}" type="presParOf" srcId="{B3E7FF59-FE3A-4AEB-87F0-848C59E0FDFC}" destId="{8A7A14F0-658D-4F65-9048-E000FEBBFD5E}" srcOrd="0" destOrd="0" presId="urn:microsoft.com/office/officeart/2005/8/layout/hierarchy2"/>
    <dgm:cxn modelId="{2839578E-C156-4945-BC55-39CA099FA69F}" type="presParOf" srcId="{8A23A808-E499-48AD-92E0-548BFE98358A}" destId="{00D49B68-1B94-4D98-B5CB-5B4A7E94B6C2}" srcOrd="1" destOrd="0" presId="urn:microsoft.com/office/officeart/2005/8/layout/hierarchy2"/>
    <dgm:cxn modelId="{FC84F973-A669-480A-953B-5D589B24A35E}" type="presParOf" srcId="{00D49B68-1B94-4D98-B5CB-5B4A7E94B6C2}" destId="{D99BB133-3444-41DE-8640-AB8B71587ED5}" srcOrd="0" destOrd="0" presId="urn:microsoft.com/office/officeart/2005/8/layout/hierarchy2"/>
    <dgm:cxn modelId="{A49DA4E3-0F33-4DB2-9F0F-321617A11C18}" type="presParOf" srcId="{00D49B68-1B94-4D98-B5CB-5B4A7E94B6C2}" destId="{DCB38AF7-8BF1-4698-A2CA-AD4FB2793A88}" srcOrd="1" destOrd="0" presId="urn:microsoft.com/office/officeart/2005/8/layout/hierarchy2"/>
    <dgm:cxn modelId="{8D0F4373-78D2-4313-88EA-A70795548876}" type="presParOf" srcId="{DCB38AF7-8BF1-4698-A2CA-AD4FB2793A88}" destId="{7021A581-D176-4DF3-883C-77EFB747223A}" srcOrd="0" destOrd="0" presId="urn:microsoft.com/office/officeart/2005/8/layout/hierarchy2"/>
    <dgm:cxn modelId="{17056DC1-E56A-4E6C-8D65-F9E578D553FC}" type="presParOf" srcId="{7021A581-D176-4DF3-883C-77EFB747223A}" destId="{BE0C6693-FB2F-4A53-9A79-93F3452DA8FC}" srcOrd="0" destOrd="0" presId="urn:microsoft.com/office/officeart/2005/8/layout/hierarchy2"/>
    <dgm:cxn modelId="{CD546607-3E7F-43FD-A6F6-2EEE7552B7CC}" type="presParOf" srcId="{DCB38AF7-8BF1-4698-A2CA-AD4FB2793A88}" destId="{14A71C7E-D418-4825-9E66-192AB505B4FD}" srcOrd="1" destOrd="0" presId="urn:microsoft.com/office/officeart/2005/8/layout/hierarchy2"/>
    <dgm:cxn modelId="{B55060FA-74D9-4114-A8F9-C97E38B0135C}" type="presParOf" srcId="{14A71C7E-D418-4825-9E66-192AB505B4FD}" destId="{6AEC2C79-6330-4A1E-B4B5-8133F07520A2}" srcOrd="0" destOrd="0" presId="urn:microsoft.com/office/officeart/2005/8/layout/hierarchy2"/>
    <dgm:cxn modelId="{FBEB7E0D-F8D3-4286-AB2B-FAEB0354AACF}" type="presParOf" srcId="{14A71C7E-D418-4825-9E66-192AB505B4FD}" destId="{AA7A18D4-2053-42F7-A40B-3015A33DE9F8}" srcOrd="1" destOrd="0" presId="urn:microsoft.com/office/officeart/2005/8/layout/hierarchy2"/>
    <dgm:cxn modelId="{A5E4BBF3-372A-439C-ADF8-71372BB77515}" type="presParOf" srcId="{4409E818-1853-4A8B-9DA7-FC26013CB47A}" destId="{E5BC9441-1802-42F5-AB29-2028D0034922}" srcOrd="4" destOrd="0" presId="urn:microsoft.com/office/officeart/2005/8/layout/hierarchy2"/>
    <dgm:cxn modelId="{BD1A9360-B1A7-498B-AC2B-5440E283D756}" type="presParOf" srcId="{E5BC9441-1802-42F5-AB29-2028D0034922}" destId="{B2701B3B-F1C5-499B-A8E4-9316C0D34AE8}" srcOrd="0" destOrd="0" presId="urn:microsoft.com/office/officeart/2005/8/layout/hierarchy2"/>
    <dgm:cxn modelId="{197DD5EC-C8E2-43E9-9C8F-55638ED5A87A}" type="presParOf" srcId="{4409E818-1853-4A8B-9DA7-FC26013CB47A}" destId="{AD735F8E-AB31-47CA-9B87-7478BC5C1149}" srcOrd="5" destOrd="0" presId="urn:microsoft.com/office/officeart/2005/8/layout/hierarchy2"/>
    <dgm:cxn modelId="{67684DDE-C06E-4E75-A178-5ACCCABE557B}" type="presParOf" srcId="{AD735F8E-AB31-47CA-9B87-7478BC5C1149}" destId="{70763F6B-E0FB-4E85-B5D7-D8BA6B85E2FB}" srcOrd="0" destOrd="0" presId="urn:microsoft.com/office/officeart/2005/8/layout/hierarchy2"/>
    <dgm:cxn modelId="{43960850-0593-48C7-88E0-ADEA67122966}" type="presParOf" srcId="{AD735F8E-AB31-47CA-9B87-7478BC5C1149}" destId="{5E2D3378-96D4-41DC-A3C6-85B63D524833}" srcOrd="1" destOrd="0" presId="urn:microsoft.com/office/officeart/2005/8/layout/hierarchy2"/>
    <dgm:cxn modelId="{0DA72209-B6A3-4264-8781-C0E85F100B1C}" type="presParOf" srcId="{5E2D3378-96D4-41DC-A3C6-85B63D524833}" destId="{30868059-5D14-4C4D-967B-68FAF518815D}" srcOrd="0" destOrd="0" presId="urn:microsoft.com/office/officeart/2005/8/layout/hierarchy2"/>
    <dgm:cxn modelId="{57673C9D-F029-433B-800E-97C0D21E99C1}" type="presParOf" srcId="{30868059-5D14-4C4D-967B-68FAF518815D}" destId="{37D3FD5A-861F-4DF5-86E5-CA2F85458B71}" srcOrd="0" destOrd="0" presId="urn:microsoft.com/office/officeart/2005/8/layout/hierarchy2"/>
    <dgm:cxn modelId="{409766E8-B51E-4FF4-8FF9-76B8B382864C}" type="presParOf" srcId="{5E2D3378-96D4-41DC-A3C6-85B63D524833}" destId="{B3FD596B-F7C1-4773-9F08-751FB491743B}" srcOrd="1" destOrd="0" presId="urn:microsoft.com/office/officeart/2005/8/layout/hierarchy2"/>
    <dgm:cxn modelId="{C5528DFE-09AE-4379-B92D-6FECA3449371}" type="presParOf" srcId="{B3FD596B-F7C1-4773-9F08-751FB491743B}" destId="{F048A148-7001-4500-9DDF-C2D7AD1D55F8}" srcOrd="0" destOrd="0" presId="urn:microsoft.com/office/officeart/2005/8/layout/hierarchy2"/>
    <dgm:cxn modelId="{4840AB60-6E94-4983-821F-8D7B33D3E6B5}" type="presParOf" srcId="{B3FD596B-F7C1-4773-9F08-751FB491743B}" destId="{D26BA648-16B2-4EFE-AD5C-8ACDB36ACCDE}" srcOrd="1" destOrd="0" presId="urn:microsoft.com/office/officeart/2005/8/layout/hierarchy2"/>
    <dgm:cxn modelId="{FEB781D2-4D2A-43B9-8CBF-A1121824C73C}" type="presParOf" srcId="{D26BA648-16B2-4EFE-AD5C-8ACDB36ACCDE}" destId="{DF33562B-7614-4343-A02B-D0BEC667704F}" srcOrd="0" destOrd="0" presId="urn:microsoft.com/office/officeart/2005/8/layout/hierarchy2"/>
    <dgm:cxn modelId="{4548D89F-C833-407F-9006-9889F189F006}" type="presParOf" srcId="{DF33562B-7614-4343-A02B-D0BEC667704F}" destId="{2DD22126-5D53-4940-BBC7-22B2DD42E240}" srcOrd="0" destOrd="0" presId="urn:microsoft.com/office/officeart/2005/8/layout/hierarchy2"/>
    <dgm:cxn modelId="{F648C18E-4F00-4C62-8914-071E0DC0A511}" type="presParOf" srcId="{D26BA648-16B2-4EFE-AD5C-8ACDB36ACCDE}" destId="{C46E639D-144C-4AB8-B0AD-66931B3AA8EA}" srcOrd="1" destOrd="0" presId="urn:microsoft.com/office/officeart/2005/8/layout/hierarchy2"/>
    <dgm:cxn modelId="{D45815E5-648D-459E-9B3B-EEE26B539F1D}" type="presParOf" srcId="{C46E639D-144C-4AB8-B0AD-66931B3AA8EA}" destId="{D44F4AB0-7D2A-413E-92D0-717D408E0869}" srcOrd="0" destOrd="0" presId="urn:microsoft.com/office/officeart/2005/8/layout/hierarchy2"/>
    <dgm:cxn modelId="{E1F15422-1E21-4FBF-97A3-5B42E3CD5798}" type="presParOf" srcId="{C46E639D-144C-4AB8-B0AD-66931B3AA8EA}" destId="{44F3C129-3B66-4509-8C0A-24D359404CD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A837FBB-5916-443A-AF4F-C17EE01C31A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D35CA-5191-4BD4-AF45-C92036793665}">
      <dgm:prSet phldrT="[Tekst]"/>
      <dgm:spPr>
        <a:solidFill>
          <a:srgbClr val="0000FF"/>
        </a:solidFill>
      </dgm:spPr>
      <dgm:t>
        <a:bodyPr/>
        <a:lstStyle/>
        <a:p>
          <a:r>
            <a:rPr lang="nl-NL" dirty="0"/>
            <a:t>3d</a:t>
          </a:r>
          <a:r>
            <a:rPr lang="nl-NL" baseline="30000" dirty="0"/>
            <a:t>0</a:t>
          </a:r>
          <a:endParaRPr lang="en-US" baseline="30000" dirty="0"/>
        </a:p>
      </dgm:t>
    </dgm:pt>
    <dgm:pt modelId="{1F94282E-78CB-4C29-BEBC-0BC5F5AF22E3}" type="parTrans" cxnId="{6870CB61-7F27-4397-BA20-3DE2017C55E0}">
      <dgm:prSet/>
      <dgm:spPr/>
      <dgm:t>
        <a:bodyPr/>
        <a:lstStyle/>
        <a:p>
          <a:endParaRPr lang="en-US"/>
        </a:p>
      </dgm:t>
    </dgm:pt>
    <dgm:pt modelId="{AB44FB16-989A-42AF-8BFC-315FD9A044C5}" type="sibTrans" cxnId="{6870CB61-7F27-4397-BA20-3DE2017C55E0}">
      <dgm:prSet/>
      <dgm:spPr/>
      <dgm:t>
        <a:bodyPr/>
        <a:lstStyle/>
        <a:p>
          <a:endParaRPr lang="en-US"/>
        </a:p>
      </dgm:t>
    </dgm:pt>
    <dgm:pt modelId="{CC7350FD-2B51-4A56-8543-ACFBBC3C4F26}">
      <dgm:prSet phldrT="[Tekst]"/>
      <dgm:spPr>
        <a:solidFill>
          <a:srgbClr val="FF9900"/>
        </a:solidFill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endParaRPr lang="en-US" dirty="0"/>
        </a:p>
      </dgm:t>
    </dgm:pt>
    <dgm:pt modelId="{604B3515-858C-4F26-85CF-BEE3D8AE4F54}" type="parTrans" cxnId="{EA6D0B32-77EB-4C6E-B9B7-0B05FC975E7E}">
      <dgm:prSet/>
      <dgm:spPr/>
      <dgm:t>
        <a:bodyPr/>
        <a:lstStyle/>
        <a:p>
          <a:endParaRPr lang="en-US"/>
        </a:p>
      </dgm:t>
    </dgm:pt>
    <dgm:pt modelId="{7485556A-EFD7-4959-8AAB-B04203E96A54}" type="sibTrans" cxnId="{EA6D0B32-77EB-4C6E-B9B7-0B05FC975E7E}">
      <dgm:prSet/>
      <dgm:spPr/>
      <dgm:t>
        <a:bodyPr/>
        <a:lstStyle/>
        <a:p>
          <a:endParaRPr lang="en-US"/>
        </a:p>
      </dgm:t>
    </dgm:pt>
    <dgm:pt modelId="{CAA65C5B-48C7-473B-8849-B8E0DB4E1547}">
      <dgm:prSet phldrT="[Tekst]"/>
      <dgm:spPr>
        <a:solidFill>
          <a:srgbClr val="00B05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baseline="30000" dirty="0"/>
            <a:t>1</a:t>
          </a:r>
          <a:r>
            <a:rPr lang="nl-NL" dirty="0"/>
            <a:t>S</a:t>
          </a:r>
          <a:r>
            <a:rPr lang="nl-NL" baseline="-25000" dirty="0"/>
            <a:t>0</a:t>
          </a:r>
          <a:endParaRPr lang="en-US" baseline="-25000" dirty="0"/>
        </a:p>
      </dgm:t>
    </dgm:pt>
    <dgm:pt modelId="{AA2449C1-BDD9-44F3-A114-C522198FC25C}" type="parTrans" cxnId="{9C0F9FB5-9248-4E18-A157-E0BC0EF85C12}">
      <dgm:prSet/>
      <dgm:spPr/>
      <dgm:t>
        <a:bodyPr/>
        <a:lstStyle/>
        <a:p>
          <a:endParaRPr lang="en-US"/>
        </a:p>
      </dgm:t>
    </dgm:pt>
    <dgm:pt modelId="{17989BF9-668C-4284-A883-2CBC6B4EA5F7}" type="sibTrans" cxnId="{9C0F9FB5-9248-4E18-A157-E0BC0EF85C12}">
      <dgm:prSet/>
      <dgm:spPr/>
      <dgm:t>
        <a:bodyPr/>
        <a:lstStyle/>
        <a:p>
          <a:endParaRPr lang="en-US"/>
        </a:p>
      </dgm:t>
    </dgm:pt>
    <dgm:pt modelId="{C0CE54EE-658D-4382-AA5A-AB7857E6F75A}">
      <dgm:prSet phldrT="[Tekst]"/>
      <dgm:spPr>
        <a:solidFill>
          <a:srgbClr val="00B0F0"/>
        </a:solidFill>
        <a:ln>
          <a:solidFill>
            <a:srgbClr val="FF0000"/>
          </a:solidFill>
        </a:ln>
      </dgm:spPr>
      <dgm:t>
        <a:bodyPr/>
        <a:lstStyle/>
        <a:p>
          <a:r>
            <a:rPr lang="nl-NL" dirty="0"/>
            <a:t>A</a:t>
          </a:r>
          <a:r>
            <a:rPr lang="nl-NL" baseline="-25000" dirty="0"/>
            <a:t>1</a:t>
          </a:r>
          <a:endParaRPr lang="en-US" baseline="-25000" dirty="0"/>
        </a:p>
      </dgm:t>
    </dgm:pt>
    <dgm:pt modelId="{C35BDBD2-1B75-4869-9B01-5EC66F8E76E0}" type="parTrans" cxnId="{EDB9A50A-AD5F-4847-A9FA-4EA9F609FEF5}">
      <dgm:prSet/>
      <dgm:spPr/>
      <dgm:t>
        <a:bodyPr/>
        <a:lstStyle/>
        <a:p>
          <a:endParaRPr lang="en-US"/>
        </a:p>
      </dgm:t>
    </dgm:pt>
    <dgm:pt modelId="{4FF648DE-584F-402B-8C39-67B3CCE52FF1}" type="sibTrans" cxnId="{EDB9A50A-AD5F-4847-A9FA-4EA9F609FEF5}">
      <dgm:prSet/>
      <dgm:spPr/>
      <dgm:t>
        <a:bodyPr/>
        <a:lstStyle/>
        <a:p>
          <a:endParaRPr lang="en-US"/>
        </a:p>
      </dgm:t>
    </dgm:pt>
    <dgm:pt modelId="{956CBAA4-A098-4860-A9D0-05E4EB3CA805}" type="pres">
      <dgm:prSet presAssocID="{DA837FBB-5916-443A-AF4F-C17EE01C31A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8BF016-3685-4FA6-8F30-6A5AF134B004}" type="pres">
      <dgm:prSet presAssocID="{EDAD35CA-5191-4BD4-AF45-C92036793665}" presName="root1" presStyleCnt="0"/>
      <dgm:spPr/>
    </dgm:pt>
    <dgm:pt modelId="{D9327B7C-4563-4DA0-86FC-7F366CCD4F72}" type="pres">
      <dgm:prSet presAssocID="{EDAD35CA-5191-4BD4-AF45-C92036793665}" presName="LevelOneTextNode" presStyleLbl="node0" presStyleIdx="0" presStyleCnt="1">
        <dgm:presLayoutVars>
          <dgm:chPref val="3"/>
        </dgm:presLayoutVars>
      </dgm:prSet>
      <dgm:spPr/>
    </dgm:pt>
    <dgm:pt modelId="{A7DA32AE-5EB1-4173-B6E0-0C04957FC842}" type="pres">
      <dgm:prSet presAssocID="{EDAD35CA-5191-4BD4-AF45-C92036793665}" presName="level2hierChild" presStyleCnt="0"/>
      <dgm:spPr/>
    </dgm:pt>
    <dgm:pt modelId="{BE4B0C8F-4B48-4E95-AD34-85D6C5A1510A}" type="pres">
      <dgm:prSet presAssocID="{604B3515-858C-4F26-85CF-BEE3D8AE4F54}" presName="conn2-1" presStyleLbl="parChTrans1D2" presStyleIdx="0" presStyleCnt="1"/>
      <dgm:spPr/>
    </dgm:pt>
    <dgm:pt modelId="{DA7691F1-E60E-4589-BB9C-1E7E1FAB263F}" type="pres">
      <dgm:prSet presAssocID="{604B3515-858C-4F26-85CF-BEE3D8AE4F54}" presName="connTx" presStyleLbl="parChTrans1D2" presStyleIdx="0" presStyleCnt="1"/>
      <dgm:spPr/>
    </dgm:pt>
    <dgm:pt modelId="{633F4AE9-509B-467A-A4C2-4F2C135BE3DB}" type="pres">
      <dgm:prSet presAssocID="{CC7350FD-2B51-4A56-8543-ACFBBC3C4F26}" presName="root2" presStyleCnt="0"/>
      <dgm:spPr/>
    </dgm:pt>
    <dgm:pt modelId="{A525055E-80E3-4E77-BB12-E6F773C2CD22}" type="pres">
      <dgm:prSet presAssocID="{CC7350FD-2B51-4A56-8543-ACFBBC3C4F26}" presName="LevelTwoTextNode" presStyleLbl="node2" presStyleIdx="0" presStyleCnt="1">
        <dgm:presLayoutVars>
          <dgm:chPref val="3"/>
        </dgm:presLayoutVars>
      </dgm:prSet>
      <dgm:spPr/>
    </dgm:pt>
    <dgm:pt modelId="{F6B04FD2-6490-4A1A-9C49-74053CCCADE3}" type="pres">
      <dgm:prSet presAssocID="{CC7350FD-2B51-4A56-8543-ACFBBC3C4F26}" presName="level3hierChild" presStyleCnt="0"/>
      <dgm:spPr/>
    </dgm:pt>
    <dgm:pt modelId="{B22878A4-E944-4AA5-AC47-7C227623FFD1}" type="pres">
      <dgm:prSet presAssocID="{AA2449C1-BDD9-44F3-A114-C522198FC25C}" presName="conn2-1" presStyleLbl="parChTrans1D3" presStyleIdx="0" presStyleCnt="1"/>
      <dgm:spPr/>
    </dgm:pt>
    <dgm:pt modelId="{D5D1FD17-72C6-43BE-A348-721B4695F8E8}" type="pres">
      <dgm:prSet presAssocID="{AA2449C1-BDD9-44F3-A114-C522198FC25C}" presName="connTx" presStyleLbl="parChTrans1D3" presStyleIdx="0" presStyleCnt="1"/>
      <dgm:spPr/>
    </dgm:pt>
    <dgm:pt modelId="{87B97DC4-21AF-4C26-88C8-8335AD45EFFC}" type="pres">
      <dgm:prSet presAssocID="{CAA65C5B-48C7-473B-8849-B8E0DB4E1547}" presName="root2" presStyleCnt="0"/>
      <dgm:spPr/>
    </dgm:pt>
    <dgm:pt modelId="{174E5DBA-421C-43CE-8007-51C8F2B1A439}" type="pres">
      <dgm:prSet presAssocID="{CAA65C5B-48C7-473B-8849-B8E0DB4E1547}" presName="LevelTwoTextNode" presStyleLbl="node3" presStyleIdx="0" presStyleCnt="1">
        <dgm:presLayoutVars>
          <dgm:chPref val="3"/>
        </dgm:presLayoutVars>
      </dgm:prSet>
      <dgm:spPr/>
    </dgm:pt>
    <dgm:pt modelId="{977C92BF-A0B1-4CE0-8DB5-6C6A825F4771}" type="pres">
      <dgm:prSet presAssocID="{CAA65C5B-48C7-473B-8849-B8E0DB4E1547}" presName="level3hierChild" presStyleCnt="0"/>
      <dgm:spPr/>
    </dgm:pt>
    <dgm:pt modelId="{D77F5C8D-44AD-4E92-AF23-B51DDEC39B88}" type="pres">
      <dgm:prSet presAssocID="{C35BDBD2-1B75-4869-9B01-5EC66F8E76E0}" presName="conn2-1" presStyleLbl="parChTrans1D4" presStyleIdx="0" presStyleCnt="1"/>
      <dgm:spPr/>
    </dgm:pt>
    <dgm:pt modelId="{EEEFC053-2E5B-4D20-87A8-6FB7D2D82E10}" type="pres">
      <dgm:prSet presAssocID="{C35BDBD2-1B75-4869-9B01-5EC66F8E76E0}" presName="connTx" presStyleLbl="parChTrans1D4" presStyleIdx="0" presStyleCnt="1"/>
      <dgm:spPr/>
    </dgm:pt>
    <dgm:pt modelId="{12F9B9DA-DACB-4FEA-A310-F59FEA3DCB88}" type="pres">
      <dgm:prSet presAssocID="{C0CE54EE-658D-4382-AA5A-AB7857E6F75A}" presName="root2" presStyleCnt="0"/>
      <dgm:spPr/>
    </dgm:pt>
    <dgm:pt modelId="{466FB5A8-4224-4CF5-B73F-0F4E05AC7832}" type="pres">
      <dgm:prSet presAssocID="{C0CE54EE-658D-4382-AA5A-AB7857E6F75A}" presName="LevelTwoTextNode" presStyleLbl="node4" presStyleIdx="0" presStyleCnt="1">
        <dgm:presLayoutVars>
          <dgm:chPref val="3"/>
        </dgm:presLayoutVars>
      </dgm:prSet>
      <dgm:spPr/>
    </dgm:pt>
    <dgm:pt modelId="{6DD74BF7-876C-4CA3-9A4F-986164AB0669}" type="pres">
      <dgm:prSet presAssocID="{C0CE54EE-658D-4382-AA5A-AB7857E6F75A}" presName="level3hierChild" presStyleCnt="0"/>
      <dgm:spPr/>
    </dgm:pt>
  </dgm:ptLst>
  <dgm:cxnLst>
    <dgm:cxn modelId="{EDB9A50A-AD5F-4847-A9FA-4EA9F609FEF5}" srcId="{CAA65C5B-48C7-473B-8849-B8E0DB4E1547}" destId="{C0CE54EE-658D-4382-AA5A-AB7857E6F75A}" srcOrd="0" destOrd="0" parTransId="{C35BDBD2-1B75-4869-9B01-5EC66F8E76E0}" sibTransId="{4FF648DE-584F-402B-8C39-67B3CCE52FF1}"/>
    <dgm:cxn modelId="{EA6D0B32-77EB-4C6E-B9B7-0B05FC975E7E}" srcId="{EDAD35CA-5191-4BD4-AF45-C92036793665}" destId="{CC7350FD-2B51-4A56-8543-ACFBBC3C4F26}" srcOrd="0" destOrd="0" parTransId="{604B3515-858C-4F26-85CF-BEE3D8AE4F54}" sibTransId="{7485556A-EFD7-4959-8AAB-B04203E96A54}"/>
    <dgm:cxn modelId="{DBB72232-E5B3-4ACE-9D38-1D5F4DEEA9D7}" type="presOf" srcId="{604B3515-858C-4F26-85CF-BEE3D8AE4F54}" destId="{BE4B0C8F-4B48-4E95-AD34-85D6C5A1510A}" srcOrd="0" destOrd="0" presId="urn:microsoft.com/office/officeart/2005/8/layout/hierarchy2"/>
    <dgm:cxn modelId="{6870CB61-7F27-4397-BA20-3DE2017C55E0}" srcId="{DA837FBB-5916-443A-AF4F-C17EE01C31A6}" destId="{EDAD35CA-5191-4BD4-AF45-C92036793665}" srcOrd="0" destOrd="0" parTransId="{1F94282E-78CB-4C29-BEBC-0BC5F5AF22E3}" sibTransId="{AB44FB16-989A-42AF-8BFC-315FD9A044C5}"/>
    <dgm:cxn modelId="{EB9E5076-8CD6-43CE-B611-392AB9BDECC9}" type="presOf" srcId="{604B3515-858C-4F26-85CF-BEE3D8AE4F54}" destId="{DA7691F1-E60E-4589-BB9C-1E7E1FAB263F}" srcOrd="1" destOrd="0" presId="urn:microsoft.com/office/officeart/2005/8/layout/hierarchy2"/>
    <dgm:cxn modelId="{EFDB6782-3E6A-4F69-8B6D-006E7CA2F9AE}" type="presOf" srcId="{AA2449C1-BDD9-44F3-A114-C522198FC25C}" destId="{B22878A4-E944-4AA5-AC47-7C227623FFD1}" srcOrd="0" destOrd="0" presId="urn:microsoft.com/office/officeart/2005/8/layout/hierarchy2"/>
    <dgm:cxn modelId="{7E050A8B-F081-4F1B-829E-246CB6C9DBAF}" type="presOf" srcId="{DA837FBB-5916-443A-AF4F-C17EE01C31A6}" destId="{956CBAA4-A098-4860-A9D0-05E4EB3CA805}" srcOrd="0" destOrd="0" presId="urn:microsoft.com/office/officeart/2005/8/layout/hierarchy2"/>
    <dgm:cxn modelId="{BF2249A8-869D-40DB-BED3-6AAEF82BCDEA}" type="presOf" srcId="{C35BDBD2-1B75-4869-9B01-5EC66F8E76E0}" destId="{D77F5C8D-44AD-4E92-AF23-B51DDEC39B88}" srcOrd="0" destOrd="0" presId="urn:microsoft.com/office/officeart/2005/8/layout/hierarchy2"/>
    <dgm:cxn modelId="{63D37EAD-FB11-440F-BD47-6C46CF1650DD}" type="presOf" srcId="{CAA65C5B-48C7-473B-8849-B8E0DB4E1547}" destId="{174E5DBA-421C-43CE-8007-51C8F2B1A439}" srcOrd="0" destOrd="0" presId="urn:microsoft.com/office/officeart/2005/8/layout/hierarchy2"/>
    <dgm:cxn modelId="{9C0F9FB5-9248-4E18-A157-E0BC0EF85C12}" srcId="{CC7350FD-2B51-4A56-8543-ACFBBC3C4F26}" destId="{CAA65C5B-48C7-473B-8849-B8E0DB4E1547}" srcOrd="0" destOrd="0" parTransId="{AA2449C1-BDD9-44F3-A114-C522198FC25C}" sibTransId="{17989BF9-668C-4284-A883-2CBC6B4EA5F7}"/>
    <dgm:cxn modelId="{1B6045BC-3365-42F4-958B-9B2955694B12}" type="presOf" srcId="{C35BDBD2-1B75-4869-9B01-5EC66F8E76E0}" destId="{EEEFC053-2E5B-4D20-87A8-6FB7D2D82E10}" srcOrd="1" destOrd="0" presId="urn:microsoft.com/office/officeart/2005/8/layout/hierarchy2"/>
    <dgm:cxn modelId="{31B63ABF-BFD4-47CA-9855-164B5AFD6D80}" type="presOf" srcId="{CC7350FD-2B51-4A56-8543-ACFBBC3C4F26}" destId="{A525055E-80E3-4E77-BB12-E6F773C2CD22}" srcOrd="0" destOrd="0" presId="urn:microsoft.com/office/officeart/2005/8/layout/hierarchy2"/>
    <dgm:cxn modelId="{28BF18C4-2303-4220-877F-4F00A4743235}" type="presOf" srcId="{EDAD35CA-5191-4BD4-AF45-C92036793665}" destId="{D9327B7C-4563-4DA0-86FC-7F366CCD4F72}" srcOrd="0" destOrd="0" presId="urn:microsoft.com/office/officeart/2005/8/layout/hierarchy2"/>
    <dgm:cxn modelId="{F61B9ED4-EC87-480C-8A8D-03C6591BA9B1}" type="presOf" srcId="{C0CE54EE-658D-4382-AA5A-AB7857E6F75A}" destId="{466FB5A8-4224-4CF5-B73F-0F4E05AC7832}" srcOrd="0" destOrd="0" presId="urn:microsoft.com/office/officeart/2005/8/layout/hierarchy2"/>
    <dgm:cxn modelId="{A5A066DC-8EF0-459C-B228-929D2BCE128B}" type="presOf" srcId="{AA2449C1-BDD9-44F3-A114-C522198FC25C}" destId="{D5D1FD17-72C6-43BE-A348-721B4695F8E8}" srcOrd="1" destOrd="0" presId="urn:microsoft.com/office/officeart/2005/8/layout/hierarchy2"/>
    <dgm:cxn modelId="{60B139B3-B7E1-4887-B151-198721FDF6AA}" type="presParOf" srcId="{956CBAA4-A098-4860-A9D0-05E4EB3CA805}" destId="{C28BF016-3685-4FA6-8F30-6A5AF134B004}" srcOrd="0" destOrd="0" presId="urn:microsoft.com/office/officeart/2005/8/layout/hierarchy2"/>
    <dgm:cxn modelId="{600EC7A1-E14D-4CDB-A2CB-F9F4EBDE68EF}" type="presParOf" srcId="{C28BF016-3685-4FA6-8F30-6A5AF134B004}" destId="{D9327B7C-4563-4DA0-86FC-7F366CCD4F72}" srcOrd="0" destOrd="0" presId="urn:microsoft.com/office/officeart/2005/8/layout/hierarchy2"/>
    <dgm:cxn modelId="{98CF2B38-8270-4E0A-ACF0-D4D721818C82}" type="presParOf" srcId="{C28BF016-3685-4FA6-8F30-6A5AF134B004}" destId="{A7DA32AE-5EB1-4173-B6E0-0C04957FC842}" srcOrd="1" destOrd="0" presId="urn:microsoft.com/office/officeart/2005/8/layout/hierarchy2"/>
    <dgm:cxn modelId="{3BDA7022-52C3-4A74-B215-99660F4A91BE}" type="presParOf" srcId="{A7DA32AE-5EB1-4173-B6E0-0C04957FC842}" destId="{BE4B0C8F-4B48-4E95-AD34-85D6C5A1510A}" srcOrd="0" destOrd="0" presId="urn:microsoft.com/office/officeart/2005/8/layout/hierarchy2"/>
    <dgm:cxn modelId="{FA919E0D-B003-4E0B-98DA-C97D656D3D94}" type="presParOf" srcId="{BE4B0C8F-4B48-4E95-AD34-85D6C5A1510A}" destId="{DA7691F1-E60E-4589-BB9C-1E7E1FAB263F}" srcOrd="0" destOrd="0" presId="urn:microsoft.com/office/officeart/2005/8/layout/hierarchy2"/>
    <dgm:cxn modelId="{FA601088-8E00-478F-8479-706D022679DA}" type="presParOf" srcId="{A7DA32AE-5EB1-4173-B6E0-0C04957FC842}" destId="{633F4AE9-509B-467A-A4C2-4F2C135BE3DB}" srcOrd="1" destOrd="0" presId="urn:microsoft.com/office/officeart/2005/8/layout/hierarchy2"/>
    <dgm:cxn modelId="{6D53DEDF-84C4-4304-BDF2-25E13B9ECE98}" type="presParOf" srcId="{633F4AE9-509B-467A-A4C2-4F2C135BE3DB}" destId="{A525055E-80E3-4E77-BB12-E6F773C2CD22}" srcOrd="0" destOrd="0" presId="urn:microsoft.com/office/officeart/2005/8/layout/hierarchy2"/>
    <dgm:cxn modelId="{A9EBB596-7260-40B1-96DE-47F2AF39CF4B}" type="presParOf" srcId="{633F4AE9-509B-467A-A4C2-4F2C135BE3DB}" destId="{F6B04FD2-6490-4A1A-9C49-74053CCCADE3}" srcOrd="1" destOrd="0" presId="urn:microsoft.com/office/officeart/2005/8/layout/hierarchy2"/>
    <dgm:cxn modelId="{150348C7-0F65-4201-BC40-8D57FDB6D15A}" type="presParOf" srcId="{F6B04FD2-6490-4A1A-9C49-74053CCCADE3}" destId="{B22878A4-E944-4AA5-AC47-7C227623FFD1}" srcOrd="0" destOrd="0" presId="urn:microsoft.com/office/officeart/2005/8/layout/hierarchy2"/>
    <dgm:cxn modelId="{31CFED9B-6F77-47F2-8925-7D570458E7E2}" type="presParOf" srcId="{B22878A4-E944-4AA5-AC47-7C227623FFD1}" destId="{D5D1FD17-72C6-43BE-A348-721B4695F8E8}" srcOrd="0" destOrd="0" presId="urn:microsoft.com/office/officeart/2005/8/layout/hierarchy2"/>
    <dgm:cxn modelId="{67C62C8F-28E3-4E1A-BE85-D075AF8A597F}" type="presParOf" srcId="{F6B04FD2-6490-4A1A-9C49-74053CCCADE3}" destId="{87B97DC4-21AF-4C26-88C8-8335AD45EFFC}" srcOrd="1" destOrd="0" presId="urn:microsoft.com/office/officeart/2005/8/layout/hierarchy2"/>
    <dgm:cxn modelId="{C154461D-5A9D-45A9-891C-017EA7775E2B}" type="presParOf" srcId="{87B97DC4-21AF-4C26-88C8-8335AD45EFFC}" destId="{174E5DBA-421C-43CE-8007-51C8F2B1A439}" srcOrd="0" destOrd="0" presId="urn:microsoft.com/office/officeart/2005/8/layout/hierarchy2"/>
    <dgm:cxn modelId="{204CB575-6D2F-4CB6-8A52-271F8234CEF7}" type="presParOf" srcId="{87B97DC4-21AF-4C26-88C8-8335AD45EFFC}" destId="{977C92BF-A0B1-4CE0-8DB5-6C6A825F4771}" srcOrd="1" destOrd="0" presId="urn:microsoft.com/office/officeart/2005/8/layout/hierarchy2"/>
    <dgm:cxn modelId="{62826CA4-229E-490A-9C45-BAA5F29E924A}" type="presParOf" srcId="{977C92BF-A0B1-4CE0-8DB5-6C6A825F4771}" destId="{D77F5C8D-44AD-4E92-AF23-B51DDEC39B88}" srcOrd="0" destOrd="0" presId="urn:microsoft.com/office/officeart/2005/8/layout/hierarchy2"/>
    <dgm:cxn modelId="{9DC34E9F-83A6-44AD-B720-5B0F17285F38}" type="presParOf" srcId="{D77F5C8D-44AD-4E92-AF23-B51DDEC39B88}" destId="{EEEFC053-2E5B-4D20-87A8-6FB7D2D82E10}" srcOrd="0" destOrd="0" presId="urn:microsoft.com/office/officeart/2005/8/layout/hierarchy2"/>
    <dgm:cxn modelId="{5EDC5276-EAA7-4A21-8F58-9AB543B6581E}" type="presParOf" srcId="{977C92BF-A0B1-4CE0-8DB5-6C6A825F4771}" destId="{12F9B9DA-DACB-4FEA-A310-F59FEA3DCB88}" srcOrd="1" destOrd="0" presId="urn:microsoft.com/office/officeart/2005/8/layout/hierarchy2"/>
    <dgm:cxn modelId="{636E21FE-F823-40CF-BA33-6B22501C0769}" type="presParOf" srcId="{12F9B9DA-DACB-4FEA-A310-F59FEA3DCB88}" destId="{466FB5A8-4224-4CF5-B73F-0F4E05AC7832}" srcOrd="0" destOrd="0" presId="urn:microsoft.com/office/officeart/2005/8/layout/hierarchy2"/>
    <dgm:cxn modelId="{749BF8EA-8621-44CE-980B-64D988A4F10E}" type="presParOf" srcId="{12F9B9DA-DACB-4FEA-A310-F59FEA3DCB88}" destId="{6DD74BF7-876C-4CA3-9A4F-986164AB066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72D2175-CEE4-4B48-9787-3156773D463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7CB548E-F2C0-43BE-9DFB-7EDA7EE08655}">
      <dgm:prSet phldrT="[Text]"/>
      <dgm:spPr/>
      <dgm:t>
        <a:bodyPr/>
        <a:lstStyle/>
        <a:p>
          <a:r>
            <a:rPr lang="nl-NL" dirty="0" err="1">
              <a:solidFill>
                <a:srgbClr val="0000FF"/>
              </a:solidFill>
            </a:rPr>
            <a:t>valence</a:t>
          </a:r>
          <a:r>
            <a:rPr lang="nl-NL" dirty="0">
              <a:solidFill>
                <a:srgbClr val="0000FF"/>
              </a:solidFill>
            </a:rPr>
            <a:t> e-e </a:t>
          </a:r>
          <a:r>
            <a:rPr lang="nl-NL" dirty="0" err="1">
              <a:solidFill>
                <a:srgbClr val="0000FF"/>
              </a:solidFill>
            </a:rPr>
            <a:t>interactions</a:t>
          </a:r>
          <a:r>
            <a:rPr lang="nl-NL" dirty="0">
              <a:solidFill>
                <a:srgbClr val="0000FF"/>
              </a:solidFill>
            </a:rPr>
            <a:t> </a:t>
          </a:r>
          <a:r>
            <a:rPr lang="nl-NL" baseline="0" dirty="0" err="1">
              <a:solidFill>
                <a:srgbClr val="00CC00"/>
              </a:solidFill>
            </a:rPr>
            <a:t>F</a:t>
          </a:r>
          <a:r>
            <a:rPr lang="nl-NL" baseline="-25000" dirty="0" err="1">
              <a:solidFill>
                <a:srgbClr val="00CC00"/>
              </a:solidFill>
            </a:rPr>
            <a:t>dd</a:t>
          </a:r>
          <a:endParaRPr lang="nl-NL" baseline="-25000" dirty="0">
            <a:solidFill>
              <a:srgbClr val="00CC00"/>
            </a:solidFill>
          </a:endParaRPr>
        </a:p>
        <a:p>
          <a:r>
            <a:rPr lang="nl-NL" dirty="0" err="1">
              <a:solidFill>
                <a:srgbClr val="0000FF"/>
              </a:solidFill>
            </a:rPr>
            <a:t>core-valence</a:t>
          </a:r>
          <a:r>
            <a:rPr lang="nl-NL" dirty="0">
              <a:solidFill>
                <a:srgbClr val="0000FF"/>
              </a:solidFill>
            </a:rPr>
            <a:t> e-e </a:t>
          </a:r>
          <a:r>
            <a:rPr lang="nl-NL" baseline="0" dirty="0" err="1">
              <a:solidFill>
                <a:srgbClr val="00CC00"/>
              </a:solidFill>
            </a:rPr>
            <a:t>F</a:t>
          </a:r>
          <a:r>
            <a:rPr lang="nl-NL" baseline="-25000" dirty="0" err="1">
              <a:solidFill>
                <a:srgbClr val="00CC00"/>
              </a:solidFill>
            </a:rPr>
            <a:t>pd</a:t>
          </a:r>
          <a:r>
            <a:rPr lang="nl-NL" baseline="-25000" dirty="0">
              <a:solidFill>
                <a:srgbClr val="00CC00"/>
              </a:solidFill>
            </a:rPr>
            <a:t> </a:t>
          </a:r>
          <a:r>
            <a:rPr lang="nl-NL" baseline="0" dirty="0" err="1">
              <a:solidFill>
                <a:srgbClr val="00CC00"/>
              </a:solidFill>
            </a:rPr>
            <a:t>G</a:t>
          </a:r>
          <a:r>
            <a:rPr lang="nl-NL" baseline="-25000" dirty="0" err="1">
              <a:solidFill>
                <a:srgbClr val="00CC00"/>
              </a:solidFill>
            </a:rPr>
            <a:t>pd</a:t>
          </a:r>
          <a:endParaRPr lang="nl-NL" dirty="0">
            <a:solidFill>
              <a:srgbClr val="00CC00"/>
            </a:solidFill>
          </a:endParaRPr>
        </a:p>
        <a:p>
          <a:r>
            <a:rPr lang="nl-NL" dirty="0" err="1">
              <a:solidFill>
                <a:srgbClr val="0000FF"/>
              </a:solidFill>
            </a:rPr>
            <a:t>core</a:t>
          </a:r>
          <a:r>
            <a:rPr lang="nl-NL" dirty="0">
              <a:solidFill>
                <a:srgbClr val="0000FF"/>
              </a:solidFill>
            </a:rPr>
            <a:t> &amp; </a:t>
          </a:r>
          <a:r>
            <a:rPr lang="nl-NL" dirty="0" err="1">
              <a:solidFill>
                <a:srgbClr val="0000FF"/>
              </a:solidFill>
            </a:rPr>
            <a:t>valence</a:t>
          </a:r>
          <a:r>
            <a:rPr lang="nl-NL" dirty="0">
              <a:solidFill>
                <a:srgbClr val="0000FF"/>
              </a:solidFill>
            </a:rPr>
            <a:t> spin-</a:t>
          </a:r>
          <a:r>
            <a:rPr lang="nl-NL" dirty="0" err="1">
              <a:solidFill>
                <a:srgbClr val="0000FF"/>
              </a:solidFill>
            </a:rPr>
            <a:t>orbit</a:t>
          </a:r>
          <a:r>
            <a:rPr lang="nl-NL" dirty="0">
              <a:solidFill>
                <a:srgbClr val="0000FF"/>
              </a:solidFill>
            </a:rPr>
            <a:t> </a:t>
          </a:r>
          <a:r>
            <a:rPr lang="el-GR" dirty="0">
              <a:solidFill>
                <a:srgbClr val="00CC00"/>
              </a:solidFill>
              <a:latin typeface="Arial" panose="020B0604020202020204" pitchFamily="34" charset="0"/>
              <a:cs typeface="Arial" panose="020B0604020202020204" pitchFamily="34" charset="0"/>
            </a:rPr>
            <a:t>ζ</a:t>
          </a:r>
          <a:r>
            <a:rPr lang="nl-NL" dirty="0">
              <a:solidFill>
                <a:srgbClr val="0000FF"/>
              </a:solidFill>
            </a:rPr>
            <a:t>  </a:t>
          </a:r>
        </a:p>
      </dgm:t>
    </dgm:pt>
    <dgm:pt modelId="{ED482CD6-5045-40E0-9593-A791BC7B8258}" type="parTrans" cxnId="{151CB33F-0D60-461D-BAA7-B2140B627DA0}">
      <dgm:prSet/>
      <dgm:spPr/>
      <dgm:t>
        <a:bodyPr/>
        <a:lstStyle/>
        <a:p>
          <a:endParaRPr lang="nl-NL">
            <a:solidFill>
              <a:srgbClr val="0000FF"/>
            </a:solidFill>
          </a:endParaRPr>
        </a:p>
      </dgm:t>
    </dgm:pt>
    <dgm:pt modelId="{AD6C1CC3-A503-4424-9BC4-95B7DB7D141C}" type="sibTrans" cxnId="{151CB33F-0D60-461D-BAA7-B2140B627DA0}">
      <dgm:prSet/>
      <dgm:spPr/>
      <dgm:t>
        <a:bodyPr/>
        <a:lstStyle/>
        <a:p>
          <a:endParaRPr lang="nl-NL">
            <a:solidFill>
              <a:srgbClr val="0000FF"/>
            </a:solidFill>
          </a:endParaRPr>
        </a:p>
      </dgm:t>
    </dgm:pt>
    <dgm:pt modelId="{6AB973B2-3177-4729-9371-52205873CD8B}">
      <dgm:prSet phldrT="[Text]"/>
      <dgm:spPr/>
      <dgm:t>
        <a:bodyPr/>
        <a:lstStyle/>
        <a:p>
          <a:r>
            <a:rPr lang="nl-NL" dirty="0" err="1">
              <a:solidFill>
                <a:srgbClr val="0000FF"/>
              </a:solidFill>
            </a:rPr>
            <a:t>crystal</a:t>
          </a:r>
          <a:r>
            <a:rPr lang="nl-NL" dirty="0">
              <a:solidFill>
                <a:srgbClr val="0000FF"/>
              </a:solidFill>
            </a:rPr>
            <a:t> field </a:t>
          </a:r>
          <a:r>
            <a:rPr lang="nl-NL" dirty="0">
              <a:solidFill>
                <a:srgbClr val="FF0000"/>
              </a:solidFill>
            </a:rPr>
            <a:t>10Dq, </a:t>
          </a:r>
          <a:r>
            <a:rPr lang="nl-NL" dirty="0" err="1">
              <a:solidFill>
                <a:srgbClr val="FF0000"/>
              </a:solidFill>
            </a:rPr>
            <a:t>Ds</a:t>
          </a:r>
          <a:r>
            <a:rPr lang="nl-NL" dirty="0">
              <a:solidFill>
                <a:srgbClr val="FF0000"/>
              </a:solidFill>
            </a:rPr>
            <a:t>, </a:t>
          </a:r>
          <a:r>
            <a:rPr lang="nl-NL" dirty="0" err="1">
              <a:solidFill>
                <a:srgbClr val="FF0000"/>
              </a:solidFill>
            </a:rPr>
            <a:t>Dt</a:t>
          </a:r>
          <a:endParaRPr lang="nl-NL" dirty="0">
            <a:solidFill>
              <a:srgbClr val="FF0000"/>
            </a:solidFill>
          </a:endParaRPr>
        </a:p>
        <a:p>
          <a:r>
            <a:rPr lang="nl-NL" dirty="0" err="1">
              <a:solidFill>
                <a:srgbClr val="0000FF"/>
              </a:solidFill>
            </a:rPr>
            <a:t>molecular</a:t>
          </a:r>
          <a:r>
            <a:rPr lang="nl-NL" dirty="0">
              <a:solidFill>
                <a:srgbClr val="0000FF"/>
              </a:solidFill>
            </a:rPr>
            <a:t> field, </a:t>
          </a:r>
          <a:r>
            <a:rPr lang="nl-NL" dirty="0">
              <a:solidFill>
                <a:srgbClr val="FF0000"/>
              </a:solidFill>
            </a:rPr>
            <a:t>M or H</a:t>
          </a:r>
        </a:p>
        <a:p>
          <a:r>
            <a:rPr lang="nl-NL" dirty="0">
              <a:solidFill>
                <a:srgbClr val="0000FF"/>
              </a:solidFill>
            </a:rPr>
            <a:t>e-e screening </a:t>
          </a:r>
          <a:r>
            <a:rPr lang="el-G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κ</a:t>
          </a:r>
          <a:endParaRPr lang="nl-NL" dirty="0">
            <a:solidFill>
              <a:srgbClr val="FF0000"/>
            </a:solidFill>
          </a:endParaRPr>
        </a:p>
      </dgm:t>
    </dgm:pt>
    <dgm:pt modelId="{FF63C550-EB8B-489B-85EB-ED37FB8B6CE5}" type="parTrans" cxnId="{9F3BD98F-CBA4-460C-8A8A-CC5DE9FA2F52}">
      <dgm:prSet/>
      <dgm:spPr/>
      <dgm:t>
        <a:bodyPr/>
        <a:lstStyle/>
        <a:p>
          <a:endParaRPr lang="nl-NL">
            <a:solidFill>
              <a:srgbClr val="0000FF"/>
            </a:solidFill>
          </a:endParaRPr>
        </a:p>
      </dgm:t>
    </dgm:pt>
    <dgm:pt modelId="{D1A148F8-C1FC-4B5E-8241-E2A737B1B316}" type="sibTrans" cxnId="{9F3BD98F-CBA4-460C-8A8A-CC5DE9FA2F52}">
      <dgm:prSet/>
      <dgm:spPr/>
      <dgm:t>
        <a:bodyPr/>
        <a:lstStyle/>
        <a:p>
          <a:endParaRPr lang="nl-NL">
            <a:solidFill>
              <a:srgbClr val="0000FF"/>
            </a:solidFill>
          </a:endParaRPr>
        </a:p>
      </dgm:t>
    </dgm:pt>
    <dgm:pt modelId="{71A59AAD-23B5-4D08-B190-B62F9EACFB59}">
      <dgm:prSet phldrT="[Text]"/>
      <dgm:spPr/>
      <dgm:t>
        <a:bodyPr/>
        <a:lstStyle/>
        <a:p>
          <a:r>
            <a:rPr lang="nl-NL" dirty="0">
              <a:solidFill>
                <a:srgbClr val="0000FF"/>
              </a:solidFill>
            </a:rPr>
            <a:t>charge transfer </a:t>
          </a:r>
          <a:r>
            <a:rPr lang="el-GR" dirty="0">
              <a:solidFill>
                <a:srgbClr val="FF0000"/>
              </a:solidFill>
            </a:rPr>
            <a:t>Δ</a:t>
          </a:r>
          <a:r>
            <a:rPr lang="nl-NL" dirty="0">
              <a:solidFill>
                <a:srgbClr val="FF0000"/>
              </a:solidFill>
            </a:rPr>
            <a:t>, U, Q</a:t>
          </a:r>
        </a:p>
        <a:p>
          <a:r>
            <a:rPr lang="nl-NL" dirty="0" err="1">
              <a:solidFill>
                <a:srgbClr val="0000FF"/>
              </a:solidFill>
            </a:rPr>
            <a:t>hopping</a:t>
          </a:r>
          <a:r>
            <a:rPr lang="nl-NL" dirty="0">
              <a:solidFill>
                <a:srgbClr val="FF0000"/>
              </a:solidFill>
            </a:rPr>
            <a:t> T</a:t>
          </a:r>
          <a:r>
            <a:rPr lang="el-GR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Γ</a:t>
          </a:r>
          <a:r>
            <a:rPr lang="nl-NL" dirty="0">
              <a:solidFill>
                <a:srgbClr val="FF0000"/>
              </a:solidFill>
            </a:rPr>
            <a:t> </a:t>
          </a:r>
        </a:p>
      </dgm:t>
    </dgm:pt>
    <dgm:pt modelId="{2C16445D-A758-4009-B970-FAB90E455F5F}" type="parTrans" cxnId="{0D5D93AD-31B8-414A-91E8-976CDB11D102}">
      <dgm:prSet/>
      <dgm:spPr/>
      <dgm:t>
        <a:bodyPr/>
        <a:lstStyle/>
        <a:p>
          <a:endParaRPr lang="nl-NL">
            <a:solidFill>
              <a:srgbClr val="0000FF"/>
            </a:solidFill>
          </a:endParaRPr>
        </a:p>
      </dgm:t>
    </dgm:pt>
    <dgm:pt modelId="{67F16BCE-8399-4349-AEA3-0EA1BD5EA7CB}" type="sibTrans" cxnId="{0D5D93AD-31B8-414A-91E8-976CDB11D102}">
      <dgm:prSet/>
      <dgm:spPr/>
      <dgm:t>
        <a:bodyPr/>
        <a:lstStyle/>
        <a:p>
          <a:endParaRPr lang="nl-NL">
            <a:solidFill>
              <a:srgbClr val="0000FF"/>
            </a:solidFill>
          </a:endParaRPr>
        </a:p>
      </dgm:t>
    </dgm:pt>
    <dgm:pt modelId="{DBCD7A6D-2051-409C-B761-E60A28568522}">
      <dgm:prSet phldrT="[Text]"/>
      <dgm:spPr/>
      <dgm:t>
        <a:bodyPr/>
        <a:lstStyle/>
        <a:p>
          <a:r>
            <a:rPr lang="nl-NL" dirty="0">
              <a:solidFill>
                <a:srgbClr val="0000FF"/>
              </a:solidFill>
            </a:rPr>
            <a:t> </a:t>
          </a:r>
          <a:r>
            <a:rPr lang="nl-NL" dirty="0" err="1">
              <a:solidFill>
                <a:srgbClr val="0000FF"/>
              </a:solidFill>
            </a:rPr>
            <a:t>ionic</a:t>
          </a:r>
          <a:r>
            <a:rPr lang="nl-NL" dirty="0">
              <a:solidFill>
                <a:srgbClr val="0000FF"/>
              </a:solidFill>
            </a:rPr>
            <a:t> 3d</a:t>
          </a:r>
        </a:p>
        <a:p>
          <a:r>
            <a:rPr lang="nl-NL" dirty="0">
              <a:solidFill>
                <a:srgbClr val="0000FF"/>
              </a:solidFill>
            </a:rPr>
            <a:t>(4d, 5d)</a:t>
          </a:r>
        </a:p>
      </dgm:t>
    </dgm:pt>
    <dgm:pt modelId="{8847D6F4-ED94-4CB0-99B2-AA35FD0FEDC1}" type="parTrans" cxnId="{C8E5E655-6E45-48F1-BF16-47B0E70340B1}">
      <dgm:prSet/>
      <dgm:spPr/>
      <dgm:t>
        <a:bodyPr/>
        <a:lstStyle/>
        <a:p>
          <a:endParaRPr lang="nl-NL">
            <a:solidFill>
              <a:srgbClr val="0000FF"/>
            </a:solidFill>
          </a:endParaRPr>
        </a:p>
      </dgm:t>
    </dgm:pt>
    <dgm:pt modelId="{5450BF85-D5FE-447D-940F-CDEF0A546F55}" type="sibTrans" cxnId="{C8E5E655-6E45-48F1-BF16-47B0E70340B1}">
      <dgm:prSet/>
      <dgm:spPr/>
      <dgm:t>
        <a:bodyPr/>
        <a:lstStyle/>
        <a:p>
          <a:endParaRPr lang="nl-NL">
            <a:solidFill>
              <a:srgbClr val="0000FF"/>
            </a:solidFill>
          </a:endParaRPr>
        </a:p>
      </dgm:t>
    </dgm:pt>
    <dgm:pt modelId="{D8A2C19B-0BD2-441C-9862-EA8B2EBC8291}">
      <dgm:prSet phldrT="[Text]"/>
      <dgm:spPr/>
      <dgm:t>
        <a:bodyPr/>
        <a:lstStyle/>
        <a:p>
          <a:r>
            <a:rPr lang="nl-NL" dirty="0">
              <a:solidFill>
                <a:srgbClr val="0000FF"/>
              </a:solidFill>
            </a:rPr>
            <a:t>4f, 5f</a:t>
          </a:r>
        </a:p>
        <a:p>
          <a:r>
            <a:rPr lang="nl-NL" dirty="0">
              <a:solidFill>
                <a:srgbClr val="0000FF"/>
              </a:solidFill>
            </a:rPr>
            <a:t>3d </a:t>
          </a:r>
          <a:r>
            <a:rPr lang="nl-NL" dirty="0" err="1">
              <a:solidFill>
                <a:srgbClr val="0000FF"/>
              </a:solidFill>
            </a:rPr>
            <a:t>ions</a:t>
          </a:r>
          <a:r>
            <a:rPr lang="nl-NL" dirty="0">
              <a:solidFill>
                <a:srgbClr val="0000FF"/>
              </a:solidFill>
            </a:rPr>
            <a:t> </a:t>
          </a:r>
        </a:p>
      </dgm:t>
    </dgm:pt>
    <dgm:pt modelId="{DE754C82-ACDB-4772-A27F-74FDE3504EB7}" type="parTrans" cxnId="{E9B46358-A888-4594-AE41-291A77CA61B5}">
      <dgm:prSet/>
      <dgm:spPr/>
      <dgm:t>
        <a:bodyPr/>
        <a:lstStyle/>
        <a:p>
          <a:endParaRPr lang="nl-NL">
            <a:solidFill>
              <a:srgbClr val="0000FF"/>
            </a:solidFill>
          </a:endParaRPr>
        </a:p>
      </dgm:t>
    </dgm:pt>
    <dgm:pt modelId="{DDBD872A-36BC-4936-A1F8-A12E88F4A57B}" type="sibTrans" cxnId="{E9B46358-A888-4594-AE41-291A77CA61B5}">
      <dgm:prSet/>
      <dgm:spPr/>
      <dgm:t>
        <a:bodyPr/>
        <a:lstStyle/>
        <a:p>
          <a:endParaRPr lang="nl-NL">
            <a:solidFill>
              <a:srgbClr val="0000FF"/>
            </a:solidFill>
          </a:endParaRPr>
        </a:p>
      </dgm:t>
    </dgm:pt>
    <dgm:pt modelId="{CEED7A75-9712-4DA4-AA1E-B74EB23A4EF5}">
      <dgm:prSet phldrT="[Text]"/>
      <dgm:spPr/>
      <dgm:t>
        <a:bodyPr/>
        <a:lstStyle/>
        <a:p>
          <a:r>
            <a:rPr lang="nl-NL" dirty="0">
              <a:solidFill>
                <a:srgbClr val="0000FF"/>
              </a:solidFill>
            </a:rPr>
            <a:t> covalent 3d</a:t>
          </a:r>
        </a:p>
        <a:p>
          <a:r>
            <a:rPr lang="nl-NL" dirty="0">
              <a:solidFill>
                <a:srgbClr val="0000FF"/>
              </a:solidFill>
            </a:rPr>
            <a:t>mixed </a:t>
          </a:r>
          <a:r>
            <a:rPr lang="nl-NL" dirty="0" err="1">
              <a:solidFill>
                <a:srgbClr val="0000FF"/>
              </a:solidFill>
            </a:rPr>
            <a:t>valence</a:t>
          </a:r>
          <a:r>
            <a:rPr lang="nl-NL" dirty="0">
              <a:solidFill>
                <a:srgbClr val="0000FF"/>
              </a:solidFill>
            </a:rPr>
            <a:t> f</a:t>
          </a:r>
        </a:p>
      </dgm:t>
    </dgm:pt>
    <dgm:pt modelId="{7B7E6DDA-FA17-452D-8123-901D1AA5BC5F}" type="parTrans" cxnId="{4034B639-7368-4042-AB85-792C319A975B}">
      <dgm:prSet/>
      <dgm:spPr/>
      <dgm:t>
        <a:bodyPr/>
        <a:lstStyle/>
        <a:p>
          <a:endParaRPr lang="nl-NL"/>
        </a:p>
      </dgm:t>
    </dgm:pt>
    <dgm:pt modelId="{E720CB36-88FB-4EB9-B82A-0A66BFCF4652}" type="sibTrans" cxnId="{4034B639-7368-4042-AB85-792C319A975B}">
      <dgm:prSet/>
      <dgm:spPr/>
      <dgm:t>
        <a:bodyPr/>
        <a:lstStyle/>
        <a:p>
          <a:endParaRPr lang="nl-NL"/>
        </a:p>
      </dgm:t>
    </dgm:pt>
    <dgm:pt modelId="{E13A811A-10C2-48D9-9216-0CB12447D462}" type="pres">
      <dgm:prSet presAssocID="{C72D2175-CEE4-4B48-9787-3156773D463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367D583-7435-46D9-B46C-E05A62930556}" type="pres">
      <dgm:prSet presAssocID="{07CB548E-F2C0-43BE-9DFB-7EDA7EE08655}" presName="hierRoot1" presStyleCnt="0"/>
      <dgm:spPr/>
    </dgm:pt>
    <dgm:pt modelId="{CCB9F068-A330-453B-939F-8563674EDC11}" type="pres">
      <dgm:prSet presAssocID="{07CB548E-F2C0-43BE-9DFB-7EDA7EE08655}" presName="composite" presStyleCnt="0"/>
      <dgm:spPr/>
    </dgm:pt>
    <dgm:pt modelId="{A63DC2AD-8064-472E-AD02-B55C3D15068A}" type="pres">
      <dgm:prSet presAssocID="{07CB548E-F2C0-43BE-9DFB-7EDA7EE08655}" presName="background" presStyleLbl="node0" presStyleIdx="0" presStyleCnt="2"/>
      <dgm:spPr/>
    </dgm:pt>
    <dgm:pt modelId="{AD1C091E-9E08-44D2-ABC2-8F3570E36BB8}" type="pres">
      <dgm:prSet presAssocID="{07CB548E-F2C0-43BE-9DFB-7EDA7EE08655}" presName="text" presStyleLbl="fgAcc0" presStyleIdx="0" presStyleCnt="2" custScaleX="181762" custLinFactNeighborX="-96812" custLinFactNeighborY="589">
        <dgm:presLayoutVars>
          <dgm:chPref val="3"/>
        </dgm:presLayoutVars>
      </dgm:prSet>
      <dgm:spPr/>
    </dgm:pt>
    <dgm:pt modelId="{B9DB1EB5-0467-46AE-A138-59FC7A269016}" type="pres">
      <dgm:prSet presAssocID="{07CB548E-F2C0-43BE-9DFB-7EDA7EE08655}" presName="hierChild2" presStyleCnt="0"/>
      <dgm:spPr/>
    </dgm:pt>
    <dgm:pt modelId="{D62FBF6C-1221-462E-93DC-6397728F726D}" type="pres">
      <dgm:prSet presAssocID="{FF63C550-EB8B-489B-85EB-ED37FB8B6CE5}" presName="Name10" presStyleLbl="parChTrans1D2" presStyleIdx="0" presStyleCnt="2"/>
      <dgm:spPr/>
    </dgm:pt>
    <dgm:pt modelId="{0419F0A8-5859-4B00-A12A-764BAA0D7771}" type="pres">
      <dgm:prSet presAssocID="{6AB973B2-3177-4729-9371-52205873CD8B}" presName="hierRoot2" presStyleCnt="0"/>
      <dgm:spPr/>
    </dgm:pt>
    <dgm:pt modelId="{6448641A-0B5E-40E0-A428-1D7F6C0B27A7}" type="pres">
      <dgm:prSet presAssocID="{6AB973B2-3177-4729-9371-52205873CD8B}" presName="composite2" presStyleCnt="0"/>
      <dgm:spPr/>
    </dgm:pt>
    <dgm:pt modelId="{6A5B8E8E-0117-4FF4-9ED9-DB5006E8E87D}" type="pres">
      <dgm:prSet presAssocID="{6AB973B2-3177-4729-9371-52205873CD8B}" presName="background2" presStyleLbl="node2" presStyleIdx="0" presStyleCnt="2"/>
      <dgm:spPr>
        <a:solidFill>
          <a:srgbClr val="FFC000"/>
        </a:solidFill>
      </dgm:spPr>
    </dgm:pt>
    <dgm:pt modelId="{BF290E2D-C8AD-4F62-B748-34504BAAF164}" type="pres">
      <dgm:prSet presAssocID="{6AB973B2-3177-4729-9371-52205873CD8B}" presName="text2" presStyleLbl="fgAcc2" presStyleIdx="0" presStyleCnt="2" custScaleX="177424" custLinFactNeighborX="-34124" custLinFactNeighborY="-4685">
        <dgm:presLayoutVars>
          <dgm:chPref val="3"/>
        </dgm:presLayoutVars>
      </dgm:prSet>
      <dgm:spPr/>
    </dgm:pt>
    <dgm:pt modelId="{E849D355-4B7C-4BD8-9178-377B5EE1F4DF}" type="pres">
      <dgm:prSet presAssocID="{6AB973B2-3177-4729-9371-52205873CD8B}" presName="hierChild3" presStyleCnt="0"/>
      <dgm:spPr/>
    </dgm:pt>
    <dgm:pt modelId="{AEBE434B-A00B-4ECF-9FDE-3785EDD9443A}" type="pres">
      <dgm:prSet presAssocID="{2C16445D-A758-4009-B970-FAB90E455F5F}" presName="Name17" presStyleLbl="parChTrans1D3" presStyleIdx="0" presStyleCnt="2"/>
      <dgm:spPr/>
    </dgm:pt>
    <dgm:pt modelId="{2D3093F8-FABA-4243-8C09-8B08F41EC2AF}" type="pres">
      <dgm:prSet presAssocID="{71A59AAD-23B5-4D08-B190-B62F9EACFB59}" presName="hierRoot3" presStyleCnt="0"/>
      <dgm:spPr/>
    </dgm:pt>
    <dgm:pt modelId="{3740232A-01D6-4950-9568-51B7F220D1CE}" type="pres">
      <dgm:prSet presAssocID="{71A59AAD-23B5-4D08-B190-B62F9EACFB59}" presName="composite3" presStyleCnt="0"/>
      <dgm:spPr/>
    </dgm:pt>
    <dgm:pt modelId="{CB638952-E753-4439-AB24-DF9DB26D731C}" type="pres">
      <dgm:prSet presAssocID="{71A59AAD-23B5-4D08-B190-B62F9EACFB59}" presName="background3" presStyleLbl="node3" presStyleIdx="0" presStyleCnt="2"/>
      <dgm:spPr>
        <a:solidFill>
          <a:srgbClr val="FFC000"/>
        </a:solidFill>
      </dgm:spPr>
    </dgm:pt>
    <dgm:pt modelId="{631BFE75-9577-47C2-AAB0-4B6AADBB71D0}" type="pres">
      <dgm:prSet presAssocID="{71A59AAD-23B5-4D08-B190-B62F9EACFB59}" presName="text3" presStyleLbl="fgAcc3" presStyleIdx="0" presStyleCnt="2" custScaleX="175987" custLinFactNeighborX="26269" custLinFactNeighborY="726">
        <dgm:presLayoutVars>
          <dgm:chPref val="3"/>
        </dgm:presLayoutVars>
      </dgm:prSet>
      <dgm:spPr/>
    </dgm:pt>
    <dgm:pt modelId="{C32B092D-9639-498D-84CE-1B3A6A2F7552}" type="pres">
      <dgm:prSet presAssocID="{71A59AAD-23B5-4D08-B190-B62F9EACFB59}" presName="hierChild4" presStyleCnt="0"/>
      <dgm:spPr/>
    </dgm:pt>
    <dgm:pt modelId="{A7EC6751-C35B-4A1C-AEBC-02118C53CD0D}" type="pres">
      <dgm:prSet presAssocID="{8847D6F4-ED94-4CB0-99B2-AA35FD0FEDC1}" presName="Name17" presStyleLbl="parChTrans1D3" presStyleIdx="1" presStyleCnt="2"/>
      <dgm:spPr/>
    </dgm:pt>
    <dgm:pt modelId="{AD99E23F-F0BC-42C6-A14A-F35036285A7D}" type="pres">
      <dgm:prSet presAssocID="{DBCD7A6D-2051-409C-B761-E60A28568522}" presName="hierRoot3" presStyleCnt="0"/>
      <dgm:spPr/>
    </dgm:pt>
    <dgm:pt modelId="{E9097DA4-3BC9-40B7-95F6-7F3E30D03D7C}" type="pres">
      <dgm:prSet presAssocID="{DBCD7A6D-2051-409C-B761-E60A28568522}" presName="composite3" presStyleCnt="0"/>
      <dgm:spPr/>
    </dgm:pt>
    <dgm:pt modelId="{7CF3BB82-5663-48AF-8743-15F459495C36}" type="pres">
      <dgm:prSet presAssocID="{DBCD7A6D-2051-409C-B761-E60A28568522}" presName="background3" presStyleLbl="node3" presStyleIdx="1" presStyleCnt="2"/>
      <dgm:spPr/>
    </dgm:pt>
    <dgm:pt modelId="{5B2E7A15-EA02-4E3C-98D8-8B3E1132269E}" type="pres">
      <dgm:prSet presAssocID="{DBCD7A6D-2051-409C-B761-E60A28568522}" presName="text3" presStyleLbl="fgAcc3" presStyleIdx="1" presStyleCnt="2" custScaleX="134527" custLinFactY="-45903" custLinFactNeighborX="75573" custLinFactNeighborY="-100000">
        <dgm:presLayoutVars>
          <dgm:chPref val="3"/>
        </dgm:presLayoutVars>
      </dgm:prSet>
      <dgm:spPr/>
    </dgm:pt>
    <dgm:pt modelId="{54137ABB-439C-40FE-92E6-37A552E3D45F}" type="pres">
      <dgm:prSet presAssocID="{DBCD7A6D-2051-409C-B761-E60A28568522}" presName="hierChild4" presStyleCnt="0"/>
      <dgm:spPr/>
    </dgm:pt>
    <dgm:pt modelId="{C59834D7-2A71-47C6-B49F-72623A245FC3}" type="pres">
      <dgm:prSet presAssocID="{DE754C82-ACDB-4772-A27F-74FDE3504EB7}" presName="Name10" presStyleLbl="parChTrans1D2" presStyleIdx="1" presStyleCnt="2"/>
      <dgm:spPr/>
    </dgm:pt>
    <dgm:pt modelId="{D8056157-6C7A-465D-B37E-9378E785BBEC}" type="pres">
      <dgm:prSet presAssocID="{D8A2C19B-0BD2-441C-9862-EA8B2EBC8291}" presName="hierRoot2" presStyleCnt="0"/>
      <dgm:spPr/>
    </dgm:pt>
    <dgm:pt modelId="{E40D15B5-E5B2-4365-8363-0055B4E6B790}" type="pres">
      <dgm:prSet presAssocID="{D8A2C19B-0BD2-441C-9862-EA8B2EBC8291}" presName="composite2" presStyleCnt="0"/>
      <dgm:spPr/>
    </dgm:pt>
    <dgm:pt modelId="{9F738583-1B7D-42E0-9DC7-C7FEA2C65514}" type="pres">
      <dgm:prSet presAssocID="{D8A2C19B-0BD2-441C-9862-EA8B2EBC8291}" presName="background2" presStyleLbl="node2" presStyleIdx="1" presStyleCnt="2"/>
      <dgm:spPr>
        <a:solidFill>
          <a:srgbClr val="DDFFFF"/>
        </a:solidFill>
        <a:ln>
          <a:solidFill>
            <a:schemeClr val="accent1"/>
          </a:solidFill>
        </a:ln>
      </dgm:spPr>
    </dgm:pt>
    <dgm:pt modelId="{17C0E34C-AA3F-4D5B-8918-9F5EEAB6DF38}" type="pres">
      <dgm:prSet presAssocID="{D8A2C19B-0BD2-441C-9862-EA8B2EBC8291}" presName="text2" presStyleLbl="fgAcc2" presStyleIdx="1" presStyleCnt="2" custScaleX="129061" custLinFactY="-47639" custLinFactNeighborX="-3531" custLinFactNeighborY="-100000">
        <dgm:presLayoutVars>
          <dgm:chPref val="3"/>
        </dgm:presLayoutVars>
      </dgm:prSet>
      <dgm:spPr/>
    </dgm:pt>
    <dgm:pt modelId="{10ED1118-6B0D-4732-9C9A-DE9F05FADE22}" type="pres">
      <dgm:prSet presAssocID="{D8A2C19B-0BD2-441C-9862-EA8B2EBC8291}" presName="hierChild3" presStyleCnt="0"/>
      <dgm:spPr/>
    </dgm:pt>
    <dgm:pt modelId="{11027FA2-6D39-4AB5-B2C9-14AA1A69366B}" type="pres">
      <dgm:prSet presAssocID="{CEED7A75-9712-4DA4-AA1E-B74EB23A4EF5}" presName="hierRoot1" presStyleCnt="0"/>
      <dgm:spPr/>
    </dgm:pt>
    <dgm:pt modelId="{01C6617E-2E21-4F8C-8A8D-0EFEA391E698}" type="pres">
      <dgm:prSet presAssocID="{CEED7A75-9712-4DA4-AA1E-B74EB23A4EF5}" presName="composite" presStyleCnt="0"/>
      <dgm:spPr/>
    </dgm:pt>
    <dgm:pt modelId="{AEF1B848-F1FD-4A4F-BA4F-471FEED6994D}" type="pres">
      <dgm:prSet presAssocID="{CEED7A75-9712-4DA4-AA1E-B74EB23A4EF5}" presName="background" presStyleLbl="node0" presStyleIdx="1" presStyleCnt="2"/>
      <dgm:spPr/>
    </dgm:pt>
    <dgm:pt modelId="{C9AC9ADB-AE2B-4B97-B9B5-951FEE873166}" type="pres">
      <dgm:prSet presAssocID="{CEED7A75-9712-4DA4-AA1E-B74EB23A4EF5}" presName="text" presStyleLbl="fgAcc0" presStyleIdx="1" presStyleCnt="2" custScaleX="132890" custLinFactY="100000" custLinFactNeighborX="-81793" custLinFactNeighborY="193651">
        <dgm:presLayoutVars>
          <dgm:chPref val="3"/>
        </dgm:presLayoutVars>
      </dgm:prSet>
      <dgm:spPr/>
    </dgm:pt>
    <dgm:pt modelId="{1395F7A3-6B5C-4E6A-AF29-65956D60FFD5}" type="pres">
      <dgm:prSet presAssocID="{CEED7A75-9712-4DA4-AA1E-B74EB23A4EF5}" presName="hierChild2" presStyleCnt="0"/>
      <dgm:spPr/>
    </dgm:pt>
  </dgm:ptLst>
  <dgm:cxnLst>
    <dgm:cxn modelId="{F1D9200D-A940-480D-8E64-0B1B2B207DC2}" type="presOf" srcId="{C72D2175-CEE4-4B48-9787-3156773D4630}" destId="{E13A811A-10C2-48D9-9216-0CB12447D462}" srcOrd="0" destOrd="0" presId="urn:microsoft.com/office/officeart/2005/8/layout/hierarchy1"/>
    <dgm:cxn modelId="{FD5B4B28-E809-412C-8D4C-B6458BA5F0F6}" type="presOf" srcId="{8847D6F4-ED94-4CB0-99B2-AA35FD0FEDC1}" destId="{A7EC6751-C35B-4A1C-AEBC-02118C53CD0D}" srcOrd="0" destOrd="0" presId="urn:microsoft.com/office/officeart/2005/8/layout/hierarchy1"/>
    <dgm:cxn modelId="{FA99DF29-713F-4550-A09A-2A76D41FF1DA}" type="presOf" srcId="{DE754C82-ACDB-4772-A27F-74FDE3504EB7}" destId="{C59834D7-2A71-47C6-B49F-72623A245FC3}" srcOrd="0" destOrd="0" presId="urn:microsoft.com/office/officeart/2005/8/layout/hierarchy1"/>
    <dgm:cxn modelId="{00830A2E-CAA1-4533-A05A-B88E323C6A52}" type="presOf" srcId="{2C16445D-A758-4009-B970-FAB90E455F5F}" destId="{AEBE434B-A00B-4ECF-9FDE-3785EDD9443A}" srcOrd="0" destOrd="0" presId="urn:microsoft.com/office/officeart/2005/8/layout/hierarchy1"/>
    <dgm:cxn modelId="{4034B639-7368-4042-AB85-792C319A975B}" srcId="{C72D2175-CEE4-4B48-9787-3156773D4630}" destId="{CEED7A75-9712-4DA4-AA1E-B74EB23A4EF5}" srcOrd="1" destOrd="0" parTransId="{7B7E6DDA-FA17-452D-8123-901D1AA5BC5F}" sibTransId="{E720CB36-88FB-4EB9-B82A-0A66BFCF4652}"/>
    <dgm:cxn modelId="{151CB33F-0D60-461D-BAA7-B2140B627DA0}" srcId="{C72D2175-CEE4-4B48-9787-3156773D4630}" destId="{07CB548E-F2C0-43BE-9DFB-7EDA7EE08655}" srcOrd="0" destOrd="0" parTransId="{ED482CD6-5045-40E0-9593-A791BC7B8258}" sibTransId="{AD6C1CC3-A503-4424-9BC4-95B7DB7D141C}"/>
    <dgm:cxn modelId="{22DD5F4F-DDE1-444F-B9F1-B52CD28CAE91}" type="presOf" srcId="{07CB548E-F2C0-43BE-9DFB-7EDA7EE08655}" destId="{AD1C091E-9E08-44D2-ABC2-8F3570E36BB8}" srcOrd="0" destOrd="0" presId="urn:microsoft.com/office/officeart/2005/8/layout/hierarchy1"/>
    <dgm:cxn modelId="{6949666F-F472-4FB9-8770-813AC91D4205}" type="presOf" srcId="{DBCD7A6D-2051-409C-B761-E60A28568522}" destId="{5B2E7A15-EA02-4E3C-98D8-8B3E1132269E}" srcOrd="0" destOrd="0" presId="urn:microsoft.com/office/officeart/2005/8/layout/hierarchy1"/>
    <dgm:cxn modelId="{D6877475-04BD-4009-B672-9A6539FAA7DD}" type="presOf" srcId="{CEED7A75-9712-4DA4-AA1E-B74EB23A4EF5}" destId="{C9AC9ADB-AE2B-4B97-B9B5-951FEE873166}" srcOrd="0" destOrd="0" presId="urn:microsoft.com/office/officeart/2005/8/layout/hierarchy1"/>
    <dgm:cxn modelId="{C8E5E655-6E45-48F1-BF16-47B0E70340B1}" srcId="{6AB973B2-3177-4729-9371-52205873CD8B}" destId="{DBCD7A6D-2051-409C-B761-E60A28568522}" srcOrd="1" destOrd="0" parTransId="{8847D6F4-ED94-4CB0-99B2-AA35FD0FEDC1}" sibTransId="{5450BF85-D5FE-447D-940F-CDEF0A546F55}"/>
    <dgm:cxn modelId="{E9B46358-A888-4594-AE41-291A77CA61B5}" srcId="{07CB548E-F2C0-43BE-9DFB-7EDA7EE08655}" destId="{D8A2C19B-0BD2-441C-9862-EA8B2EBC8291}" srcOrd="1" destOrd="0" parTransId="{DE754C82-ACDB-4772-A27F-74FDE3504EB7}" sibTransId="{DDBD872A-36BC-4936-A1F8-A12E88F4A57B}"/>
    <dgm:cxn modelId="{71AE5286-814B-4A30-8BCB-DC1D599D3FEF}" type="presOf" srcId="{71A59AAD-23B5-4D08-B190-B62F9EACFB59}" destId="{631BFE75-9577-47C2-AAB0-4B6AADBB71D0}" srcOrd="0" destOrd="0" presId="urn:microsoft.com/office/officeart/2005/8/layout/hierarchy1"/>
    <dgm:cxn modelId="{9F3BD98F-CBA4-460C-8A8A-CC5DE9FA2F52}" srcId="{07CB548E-F2C0-43BE-9DFB-7EDA7EE08655}" destId="{6AB973B2-3177-4729-9371-52205873CD8B}" srcOrd="0" destOrd="0" parTransId="{FF63C550-EB8B-489B-85EB-ED37FB8B6CE5}" sibTransId="{D1A148F8-C1FC-4B5E-8241-E2A737B1B316}"/>
    <dgm:cxn modelId="{675B7B99-5959-4E9D-95D8-2E0D0371E6E6}" type="presOf" srcId="{FF63C550-EB8B-489B-85EB-ED37FB8B6CE5}" destId="{D62FBF6C-1221-462E-93DC-6397728F726D}" srcOrd="0" destOrd="0" presId="urn:microsoft.com/office/officeart/2005/8/layout/hierarchy1"/>
    <dgm:cxn modelId="{0D5D93AD-31B8-414A-91E8-976CDB11D102}" srcId="{6AB973B2-3177-4729-9371-52205873CD8B}" destId="{71A59AAD-23B5-4D08-B190-B62F9EACFB59}" srcOrd="0" destOrd="0" parTransId="{2C16445D-A758-4009-B970-FAB90E455F5F}" sibTransId="{67F16BCE-8399-4349-AEA3-0EA1BD5EA7CB}"/>
    <dgm:cxn modelId="{C95B95B0-8533-4C8C-9319-5990B8CD9D73}" type="presOf" srcId="{6AB973B2-3177-4729-9371-52205873CD8B}" destId="{BF290E2D-C8AD-4F62-B748-34504BAAF164}" srcOrd="0" destOrd="0" presId="urn:microsoft.com/office/officeart/2005/8/layout/hierarchy1"/>
    <dgm:cxn modelId="{CCB47CDD-D410-4D97-9567-9F774AC09DBC}" type="presOf" srcId="{D8A2C19B-0BD2-441C-9862-EA8B2EBC8291}" destId="{17C0E34C-AA3F-4D5B-8918-9F5EEAB6DF38}" srcOrd="0" destOrd="0" presId="urn:microsoft.com/office/officeart/2005/8/layout/hierarchy1"/>
    <dgm:cxn modelId="{43A3CF19-78A5-4961-BB6B-3BCF23806685}" type="presParOf" srcId="{E13A811A-10C2-48D9-9216-0CB12447D462}" destId="{B367D583-7435-46D9-B46C-E05A62930556}" srcOrd="0" destOrd="0" presId="urn:microsoft.com/office/officeart/2005/8/layout/hierarchy1"/>
    <dgm:cxn modelId="{CF88F27D-F72A-46D8-9394-66BF3DC6F33F}" type="presParOf" srcId="{B367D583-7435-46D9-B46C-E05A62930556}" destId="{CCB9F068-A330-453B-939F-8563674EDC11}" srcOrd="0" destOrd="0" presId="urn:microsoft.com/office/officeart/2005/8/layout/hierarchy1"/>
    <dgm:cxn modelId="{AEA01998-7742-40FA-8A8B-54135B0608D2}" type="presParOf" srcId="{CCB9F068-A330-453B-939F-8563674EDC11}" destId="{A63DC2AD-8064-472E-AD02-B55C3D15068A}" srcOrd="0" destOrd="0" presId="urn:microsoft.com/office/officeart/2005/8/layout/hierarchy1"/>
    <dgm:cxn modelId="{33A1A381-9FAF-4CA4-82A5-8A2C36F50366}" type="presParOf" srcId="{CCB9F068-A330-453B-939F-8563674EDC11}" destId="{AD1C091E-9E08-44D2-ABC2-8F3570E36BB8}" srcOrd="1" destOrd="0" presId="urn:microsoft.com/office/officeart/2005/8/layout/hierarchy1"/>
    <dgm:cxn modelId="{E6EE926E-5D88-4290-B548-C8487890083A}" type="presParOf" srcId="{B367D583-7435-46D9-B46C-E05A62930556}" destId="{B9DB1EB5-0467-46AE-A138-59FC7A269016}" srcOrd="1" destOrd="0" presId="urn:microsoft.com/office/officeart/2005/8/layout/hierarchy1"/>
    <dgm:cxn modelId="{3686E193-28E4-4102-9058-471CB11CADB2}" type="presParOf" srcId="{B9DB1EB5-0467-46AE-A138-59FC7A269016}" destId="{D62FBF6C-1221-462E-93DC-6397728F726D}" srcOrd="0" destOrd="0" presId="urn:microsoft.com/office/officeart/2005/8/layout/hierarchy1"/>
    <dgm:cxn modelId="{A72FAC23-EE4A-47B5-A751-4FCA586B2C7C}" type="presParOf" srcId="{B9DB1EB5-0467-46AE-A138-59FC7A269016}" destId="{0419F0A8-5859-4B00-A12A-764BAA0D7771}" srcOrd="1" destOrd="0" presId="urn:microsoft.com/office/officeart/2005/8/layout/hierarchy1"/>
    <dgm:cxn modelId="{F7B6DFFC-3E97-430C-9D47-0B321FB020D3}" type="presParOf" srcId="{0419F0A8-5859-4B00-A12A-764BAA0D7771}" destId="{6448641A-0B5E-40E0-A428-1D7F6C0B27A7}" srcOrd="0" destOrd="0" presId="urn:microsoft.com/office/officeart/2005/8/layout/hierarchy1"/>
    <dgm:cxn modelId="{21A14A7D-C055-4D7D-91CD-9404784B75F3}" type="presParOf" srcId="{6448641A-0B5E-40E0-A428-1D7F6C0B27A7}" destId="{6A5B8E8E-0117-4FF4-9ED9-DB5006E8E87D}" srcOrd="0" destOrd="0" presId="urn:microsoft.com/office/officeart/2005/8/layout/hierarchy1"/>
    <dgm:cxn modelId="{57C550AB-F51C-4FDA-9949-3E22A6C8DB52}" type="presParOf" srcId="{6448641A-0B5E-40E0-A428-1D7F6C0B27A7}" destId="{BF290E2D-C8AD-4F62-B748-34504BAAF164}" srcOrd="1" destOrd="0" presId="urn:microsoft.com/office/officeart/2005/8/layout/hierarchy1"/>
    <dgm:cxn modelId="{DC10B3C1-390C-4313-85F8-CD70A5F99C53}" type="presParOf" srcId="{0419F0A8-5859-4B00-A12A-764BAA0D7771}" destId="{E849D355-4B7C-4BD8-9178-377B5EE1F4DF}" srcOrd="1" destOrd="0" presId="urn:microsoft.com/office/officeart/2005/8/layout/hierarchy1"/>
    <dgm:cxn modelId="{D0212E8C-FDB0-40E5-A13E-07C727DE7CFA}" type="presParOf" srcId="{E849D355-4B7C-4BD8-9178-377B5EE1F4DF}" destId="{AEBE434B-A00B-4ECF-9FDE-3785EDD9443A}" srcOrd="0" destOrd="0" presId="urn:microsoft.com/office/officeart/2005/8/layout/hierarchy1"/>
    <dgm:cxn modelId="{6BF1C724-D7F5-458F-B449-3C538958815C}" type="presParOf" srcId="{E849D355-4B7C-4BD8-9178-377B5EE1F4DF}" destId="{2D3093F8-FABA-4243-8C09-8B08F41EC2AF}" srcOrd="1" destOrd="0" presId="urn:microsoft.com/office/officeart/2005/8/layout/hierarchy1"/>
    <dgm:cxn modelId="{37BC0B7D-CFBB-45E5-AC4F-4DA96F507032}" type="presParOf" srcId="{2D3093F8-FABA-4243-8C09-8B08F41EC2AF}" destId="{3740232A-01D6-4950-9568-51B7F220D1CE}" srcOrd="0" destOrd="0" presId="urn:microsoft.com/office/officeart/2005/8/layout/hierarchy1"/>
    <dgm:cxn modelId="{ADD7DD01-3201-47D1-A6DF-C13CDCC06BB7}" type="presParOf" srcId="{3740232A-01D6-4950-9568-51B7F220D1CE}" destId="{CB638952-E753-4439-AB24-DF9DB26D731C}" srcOrd="0" destOrd="0" presId="urn:microsoft.com/office/officeart/2005/8/layout/hierarchy1"/>
    <dgm:cxn modelId="{7A1DF153-AB53-4F37-9D98-1286760E885B}" type="presParOf" srcId="{3740232A-01D6-4950-9568-51B7F220D1CE}" destId="{631BFE75-9577-47C2-AAB0-4B6AADBB71D0}" srcOrd="1" destOrd="0" presId="urn:microsoft.com/office/officeart/2005/8/layout/hierarchy1"/>
    <dgm:cxn modelId="{9DE408B8-1CC0-40A9-9C69-B31110CFD10E}" type="presParOf" srcId="{2D3093F8-FABA-4243-8C09-8B08F41EC2AF}" destId="{C32B092D-9639-498D-84CE-1B3A6A2F7552}" srcOrd="1" destOrd="0" presId="urn:microsoft.com/office/officeart/2005/8/layout/hierarchy1"/>
    <dgm:cxn modelId="{3798D3A4-4A07-42C7-8452-1436E73F3C38}" type="presParOf" srcId="{E849D355-4B7C-4BD8-9178-377B5EE1F4DF}" destId="{A7EC6751-C35B-4A1C-AEBC-02118C53CD0D}" srcOrd="2" destOrd="0" presId="urn:microsoft.com/office/officeart/2005/8/layout/hierarchy1"/>
    <dgm:cxn modelId="{DC0F4982-BE37-4D48-859C-895C52C1631F}" type="presParOf" srcId="{E849D355-4B7C-4BD8-9178-377B5EE1F4DF}" destId="{AD99E23F-F0BC-42C6-A14A-F35036285A7D}" srcOrd="3" destOrd="0" presId="urn:microsoft.com/office/officeart/2005/8/layout/hierarchy1"/>
    <dgm:cxn modelId="{759004EE-4F1A-442F-A3CE-251F5C8AD811}" type="presParOf" srcId="{AD99E23F-F0BC-42C6-A14A-F35036285A7D}" destId="{E9097DA4-3BC9-40B7-95F6-7F3E30D03D7C}" srcOrd="0" destOrd="0" presId="urn:microsoft.com/office/officeart/2005/8/layout/hierarchy1"/>
    <dgm:cxn modelId="{E7B0F645-07E6-446F-BFF0-3442CD8097B1}" type="presParOf" srcId="{E9097DA4-3BC9-40B7-95F6-7F3E30D03D7C}" destId="{7CF3BB82-5663-48AF-8743-15F459495C36}" srcOrd="0" destOrd="0" presId="urn:microsoft.com/office/officeart/2005/8/layout/hierarchy1"/>
    <dgm:cxn modelId="{03669BE1-741A-446B-88B9-952B07CC51D9}" type="presParOf" srcId="{E9097DA4-3BC9-40B7-95F6-7F3E30D03D7C}" destId="{5B2E7A15-EA02-4E3C-98D8-8B3E1132269E}" srcOrd="1" destOrd="0" presId="urn:microsoft.com/office/officeart/2005/8/layout/hierarchy1"/>
    <dgm:cxn modelId="{8CA32032-9546-4D0C-9A85-584A65227F1E}" type="presParOf" srcId="{AD99E23F-F0BC-42C6-A14A-F35036285A7D}" destId="{54137ABB-439C-40FE-92E6-37A552E3D45F}" srcOrd="1" destOrd="0" presId="urn:microsoft.com/office/officeart/2005/8/layout/hierarchy1"/>
    <dgm:cxn modelId="{C60532A6-B4D4-48D1-9157-FFC691EA5F16}" type="presParOf" srcId="{B9DB1EB5-0467-46AE-A138-59FC7A269016}" destId="{C59834D7-2A71-47C6-B49F-72623A245FC3}" srcOrd="2" destOrd="0" presId="urn:microsoft.com/office/officeart/2005/8/layout/hierarchy1"/>
    <dgm:cxn modelId="{EFD0D1F3-0581-4FEB-9C98-60BB20139A3A}" type="presParOf" srcId="{B9DB1EB5-0467-46AE-A138-59FC7A269016}" destId="{D8056157-6C7A-465D-B37E-9378E785BBEC}" srcOrd="3" destOrd="0" presId="urn:microsoft.com/office/officeart/2005/8/layout/hierarchy1"/>
    <dgm:cxn modelId="{CDDE4E0B-8B18-4887-AAEB-B9F0449F2C3D}" type="presParOf" srcId="{D8056157-6C7A-465D-B37E-9378E785BBEC}" destId="{E40D15B5-E5B2-4365-8363-0055B4E6B790}" srcOrd="0" destOrd="0" presId="urn:microsoft.com/office/officeart/2005/8/layout/hierarchy1"/>
    <dgm:cxn modelId="{94E3C147-B4AB-4E58-A995-911C67CF1D45}" type="presParOf" srcId="{E40D15B5-E5B2-4365-8363-0055B4E6B790}" destId="{9F738583-1B7D-42E0-9DC7-C7FEA2C65514}" srcOrd="0" destOrd="0" presId="urn:microsoft.com/office/officeart/2005/8/layout/hierarchy1"/>
    <dgm:cxn modelId="{C96EA46B-28E9-42A3-BF4E-87493CB2398E}" type="presParOf" srcId="{E40D15B5-E5B2-4365-8363-0055B4E6B790}" destId="{17C0E34C-AA3F-4D5B-8918-9F5EEAB6DF38}" srcOrd="1" destOrd="0" presId="urn:microsoft.com/office/officeart/2005/8/layout/hierarchy1"/>
    <dgm:cxn modelId="{1118124A-4ED2-4E27-AAE6-3E72F08CBFE1}" type="presParOf" srcId="{D8056157-6C7A-465D-B37E-9378E785BBEC}" destId="{10ED1118-6B0D-4732-9C9A-DE9F05FADE22}" srcOrd="1" destOrd="0" presId="urn:microsoft.com/office/officeart/2005/8/layout/hierarchy1"/>
    <dgm:cxn modelId="{C0F9F6FE-699D-47CA-A437-DFCCD8965095}" type="presParOf" srcId="{E13A811A-10C2-48D9-9216-0CB12447D462}" destId="{11027FA2-6D39-4AB5-B2C9-14AA1A69366B}" srcOrd="1" destOrd="0" presId="urn:microsoft.com/office/officeart/2005/8/layout/hierarchy1"/>
    <dgm:cxn modelId="{041C2AB4-A431-4E38-AF96-8409427BF3D7}" type="presParOf" srcId="{11027FA2-6D39-4AB5-B2C9-14AA1A69366B}" destId="{01C6617E-2E21-4F8C-8A8D-0EFEA391E698}" srcOrd="0" destOrd="0" presId="urn:microsoft.com/office/officeart/2005/8/layout/hierarchy1"/>
    <dgm:cxn modelId="{86CEFC83-204B-49E1-89DE-DE655807DD7E}" type="presParOf" srcId="{01C6617E-2E21-4F8C-8A8D-0EFEA391E698}" destId="{AEF1B848-F1FD-4A4F-BA4F-471FEED6994D}" srcOrd="0" destOrd="0" presId="urn:microsoft.com/office/officeart/2005/8/layout/hierarchy1"/>
    <dgm:cxn modelId="{BC122A59-F56B-48FF-BAF6-839EFADD586F}" type="presParOf" srcId="{01C6617E-2E21-4F8C-8A8D-0EFEA391E698}" destId="{C9AC9ADB-AE2B-4B97-B9B5-951FEE873166}" srcOrd="1" destOrd="0" presId="urn:microsoft.com/office/officeart/2005/8/layout/hierarchy1"/>
    <dgm:cxn modelId="{5354DE4A-5447-41FA-8649-D8C6A71DB356}" type="presParOf" srcId="{11027FA2-6D39-4AB5-B2C9-14AA1A69366B}" destId="{1395F7A3-6B5C-4E6A-AF29-65956D60FFD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1587" y="1631156"/>
          <a:ext cx="1603374" cy="801687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900" kern="1200" dirty="0"/>
            <a:t>3d</a:t>
          </a:r>
          <a:r>
            <a:rPr lang="nl-NL" sz="4900" kern="1200" baseline="30000" dirty="0"/>
            <a:t>1</a:t>
          </a:r>
          <a:endParaRPr lang="en-US" sz="4900" kern="1200" baseline="30000" dirty="0"/>
        </a:p>
      </dsp:txBody>
      <dsp:txXfrm>
        <a:off x="25068" y="1654637"/>
        <a:ext cx="1556412" cy="754725"/>
      </dsp:txXfrm>
    </dsp:sp>
    <dsp:sp modelId="{BA3D464E-289D-4B82-8828-1DA7E4C84B31}">
      <dsp:nvSpPr>
        <dsp:cNvPr id="0" name=""/>
        <dsp:cNvSpPr/>
      </dsp:nvSpPr>
      <dsp:spPr>
        <a:xfrm>
          <a:off x="1604962" y="2014246"/>
          <a:ext cx="64134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641349" y="177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09603" y="2015966"/>
        <a:ext cx="32067" cy="32067"/>
      </dsp:txXfrm>
    </dsp:sp>
    <dsp:sp modelId="{A2B6591A-5E5D-4EBF-91EB-0733474097EC}">
      <dsp:nvSpPr>
        <dsp:cNvPr id="0" name=""/>
        <dsp:cNvSpPr/>
      </dsp:nvSpPr>
      <dsp:spPr>
        <a:xfrm>
          <a:off x="2246312" y="1631156"/>
          <a:ext cx="1603374" cy="801687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900" kern="1200" baseline="30000" dirty="0"/>
            <a:t>2</a:t>
          </a:r>
          <a:r>
            <a:rPr lang="nl-NL" sz="4900" kern="1200" dirty="0"/>
            <a:t>D</a:t>
          </a:r>
          <a:endParaRPr lang="en-US" sz="4900" kern="1200" dirty="0"/>
        </a:p>
      </dsp:txBody>
      <dsp:txXfrm>
        <a:off x="2269793" y="1654637"/>
        <a:ext cx="1556412" cy="754725"/>
      </dsp:txXfrm>
    </dsp:sp>
    <dsp:sp modelId="{B9C4D3AE-B7A1-4BB8-BF5C-3BC98C3DCA8C}">
      <dsp:nvSpPr>
        <dsp:cNvPr id="0" name=""/>
        <dsp:cNvSpPr/>
      </dsp:nvSpPr>
      <dsp:spPr>
        <a:xfrm rot="19320108">
          <a:off x="3769015" y="1779944"/>
          <a:ext cx="761167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61167" y="1775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30569" y="1778669"/>
        <a:ext cx="38058" cy="38058"/>
      </dsp:txXfrm>
    </dsp:sp>
    <dsp:sp modelId="{B6BF4F40-C297-4578-AD57-C182A6260406}">
      <dsp:nvSpPr>
        <dsp:cNvPr id="0" name=""/>
        <dsp:cNvSpPr/>
      </dsp:nvSpPr>
      <dsp:spPr>
        <a:xfrm>
          <a:off x="4449510" y="1162553"/>
          <a:ext cx="1603374" cy="801687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900" kern="1200" baseline="30000" dirty="0"/>
            <a:t>2</a:t>
          </a:r>
          <a:r>
            <a:rPr lang="nl-NL" sz="4900" kern="1200" dirty="0"/>
            <a:t>D</a:t>
          </a:r>
          <a:r>
            <a:rPr lang="nl-NL" sz="4900" kern="1200" baseline="-25000" dirty="0"/>
            <a:t>5/2</a:t>
          </a:r>
          <a:endParaRPr lang="en-US" sz="4900" kern="1200" baseline="-25000" dirty="0"/>
        </a:p>
      </dsp:txBody>
      <dsp:txXfrm>
        <a:off x="4472991" y="1186034"/>
        <a:ext cx="1556412" cy="754725"/>
      </dsp:txXfrm>
    </dsp:sp>
    <dsp:sp modelId="{E5BC9441-1802-42F5-AB29-2028D0034922}">
      <dsp:nvSpPr>
        <dsp:cNvPr id="0" name=""/>
        <dsp:cNvSpPr/>
      </dsp:nvSpPr>
      <dsp:spPr>
        <a:xfrm rot="2224891">
          <a:off x="3773665" y="2240915"/>
          <a:ext cx="751866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51866" y="1775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30802" y="2239872"/>
        <a:ext cx="37593" cy="37593"/>
      </dsp:txXfrm>
    </dsp:sp>
    <dsp:sp modelId="{70763F6B-E0FB-4E85-B5D7-D8BA6B85E2FB}">
      <dsp:nvSpPr>
        <dsp:cNvPr id="0" name=""/>
        <dsp:cNvSpPr/>
      </dsp:nvSpPr>
      <dsp:spPr>
        <a:xfrm>
          <a:off x="4449510" y="2084494"/>
          <a:ext cx="1603374" cy="801687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900" kern="1200" baseline="30000" dirty="0"/>
            <a:t>2</a:t>
          </a:r>
          <a:r>
            <a:rPr lang="nl-NL" sz="4900" kern="1200" dirty="0"/>
            <a:t>D</a:t>
          </a:r>
          <a:r>
            <a:rPr lang="nl-NL" sz="4900" kern="1200" baseline="-25000" dirty="0"/>
            <a:t>3/2</a:t>
          </a:r>
          <a:endParaRPr lang="en-US" sz="4900" kern="1200" baseline="-25000" dirty="0"/>
        </a:p>
      </dsp:txBody>
      <dsp:txXfrm>
        <a:off x="4472991" y="2107975"/>
        <a:ext cx="1556412" cy="7547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1720297" y="2029999"/>
          <a:ext cx="1008477" cy="504238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dirty="0"/>
            <a:t>3d</a:t>
          </a:r>
          <a:r>
            <a:rPr lang="nl-NL" sz="3100" kern="1200" baseline="30000" dirty="0"/>
            <a:t>2</a:t>
          </a:r>
          <a:endParaRPr lang="en-US" sz="3100" kern="1200" baseline="30000" dirty="0"/>
        </a:p>
      </dsp:txBody>
      <dsp:txXfrm>
        <a:off x="1735066" y="2044768"/>
        <a:ext cx="978939" cy="474700"/>
      </dsp:txXfrm>
    </dsp:sp>
    <dsp:sp modelId="{BE4B0C8F-4B48-4E95-AD34-85D6C5A1510A}">
      <dsp:nvSpPr>
        <dsp:cNvPr id="0" name=""/>
        <dsp:cNvSpPr/>
      </dsp:nvSpPr>
      <dsp:spPr>
        <a:xfrm rot="16874489">
          <a:off x="1895839" y="1258517"/>
          <a:ext cx="206926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2069260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878738" y="1215607"/>
        <a:ext cx="103463" cy="103463"/>
      </dsp:txXfrm>
    </dsp:sp>
    <dsp:sp modelId="{A525055E-80E3-4E77-BB12-E6F773C2CD22}">
      <dsp:nvSpPr>
        <dsp:cNvPr id="0" name=""/>
        <dsp:cNvSpPr/>
      </dsp:nvSpPr>
      <dsp:spPr>
        <a:xfrm>
          <a:off x="3132165" y="439"/>
          <a:ext cx="1008477" cy="504238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S</a:t>
          </a:r>
          <a:endParaRPr lang="en-US" sz="3100" kern="1200" dirty="0"/>
        </a:p>
      </dsp:txBody>
      <dsp:txXfrm>
        <a:off x="3146934" y="15208"/>
        <a:ext cx="978939" cy="474700"/>
      </dsp:txXfrm>
    </dsp:sp>
    <dsp:sp modelId="{B22878A4-E944-4AA5-AC47-7C227623FFD1}">
      <dsp:nvSpPr>
        <dsp:cNvPr id="0" name=""/>
        <dsp:cNvSpPr/>
      </dsp:nvSpPr>
      <dsp:spPr>
        <a:xfrm>
          <a:off x="4140642" y="243736"/>
          <a:ext cx="40339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03390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253" y="242474"/>
        <a:ext cx="20169" cy="20169"/>
      </dsp:txXfrm>
    </dsp:sp>
    <dsp:sp modelId="{174E5DBA-421C-43CE-8007-51C8F2B1A439}">
      <dsp:nvSpPr>
        <dsp:cNvPr id="0" name=""/>
        <dsp:cNvSpPr/>
      </dsp:nvSpPr>
      <dsp:spPr>
        <a:xfrm>
          <a:off x="4544033" y="439"/>
          <a:ext cx="1008477" cy="504238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S</a:t>
          </a:r>
          <a:r>
            <a:rPr lang="nl-NL" sz="3100" kern="1200" baseline="-25000" dirty="0"/>
            <a:t>0</a:t>
          </a:r>
          <a:endParaRPr lang="en-US" sz="3100" kern="1200" baseline="-25000" dirty="0"/>
        </a:p>
      </dsp:txBody>
      <dsp:txXfrm>
        <a:off x="4558802" y="15208"/>
        <a:ext cx="978939" cy="474700"/>
      </dsp:txXfrm>
    </dsp:sp>
    <dsp:sp modelId="{6E920E4F-CDA2-4486-B606-4EB43E565F68}">
      <dsp:nvSpPr>
        <dsp:cNvPr id="0" name=""/>
        <dsp:cNvSpPr/>
      </dsp:nvSpPr>
      <dsp:spPr>
        <a:xfrm rot="17132988">
          <a:off x="2178088" y="1548454"/>
          <a:ext cx="1504763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1504763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92850" y="1519657"/>
        <a:ext cx="75238" cy="75238"/>
      </dsp:txXfrm>
    </dsp:sp>
    <dsp:sp modelId="{10A9CC70-7E08-47D7-9DF8-3F77C1EB5032}">
      <dsp:nvSpPr>
        <dsp:cNvPr id="0" name=""/>
        <dsp:cNvSpPr/>
      </dsp:nvSpPr>
      <dsp:spPr>
        <a:xfrm>
          <a:off x="3132165" y="580313"/>
          <a:ext cx="1008477" cy="504238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G</a:t>
          </a:r>
          <a:endParaRPr lang="en-US" sz="3100" kern="1200" dirty="0"/>
        </a:p>
      </dsp:txBody>
      <dsp:txXfrm>
        <a:off x="3146934" y="595082"/>
        <a:ext cx="978939" cy="474700"/>
      </dsp:txXfrm>
    </dsp:sp>
    <dsp:sp modelId="{B38BFFE3-546E-4995-B6FF-14FEBA1D14A7}">
      <dsp:nvSpPr>
        <dsp:cNvPr id="0" name=""/>
        <dsp:cNvSpPr/>
      </dsp:nvSpPr>
      <dsp:spPr>
        <a:xfrm>
          <a:off x="4140642" y="823611"/>
          <a:ext cx="40339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03390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253" y="822348"/>
        <a:ext cx="20169" cy="20169"/>
      </dsp:txXfrm>
    </dsp:sp>
    <dsp:sp modelId="{52D0533B-D696-4819-86F4-11CE1590F981}">
      <dsp:nvSpPr>
        <dsp:cNvPr id="0" name=""/>
        <dsp:cNvSpPr/>
      </dsp:nvSpPr>
      <dsp:spPr>
        <a:xfrm>
          <a:off x="4544033" y="580313"/>
          <a:ext cx="1008477" cy="504238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G</a:t>
          </a:r>
          <a:r>
            <a:rPr lang="nl-NL" sz="3100" kern="1200" baseline="-25000" dirty="0"/>
            <a:t>4</a:t>
          </a:r>
          <a:endParaRPr lang="en-US" sz="3100" kern="1200" baseline="-25000" dirty="0"/>
        </a:p>
      </dsp:txBody>
      <dsp:txXfrm>
        <a:off x="4558802" y="595082"/>
        <a:ext cx="978939" cy="474700"/>
      </dsp:txXfrm>
    </dsp:sp>
    <dsp:sp modelId="{9A633CD4-F8EB-47D3-8A19-0346A283C95E}">
      <dsp:nvSpPr>
        <dsp:cNvPr id="0" name=""/>
        <dsp:cNvSpPr/>
      </dsp:nvSpPr>
      <dsp:spPr>
        <a:xfrm rot="19457599">
          <a:off x="2682081" y="2128328"/>
          <a:ext cx="496777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96777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18050" y="2124731"/>
        <a:ext cx="24838" cy="24838"/>
      </dsp:txXfrm>
    </dsp:sp>
    <dsp:sp modelId="{D9A95E16-EFFB-4C5D-9186-A33EBEF1B645}">
      <dsp:nvSpPr>
        <dsp:cNvPr id="0" name=""/>
        <dsp:cNvSpPr/>
      </dsp:nvSpPr>
      <dsp:spPr>
        <a:xfrm>
          <a:off x="3132165" y="1740062"/>
          <a:ext cx="1008477" cy="504238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P</a:t>
          </a:r>
          <a:endParaRPr lang="en-US" sz="3100" kern="1200" dirty="0"/>
        </a:p>
      </dsp:txBody>
      <dsp:txXfrm>
        <a:off x="3146934" y="1754831"/>
        <a:ext cx="978939" cy="474700"/>
      </dsp:txXfrm>
    </dsp:sp>
    <dsp:sp modelId="{1C75592D-0442-4FB6-8C0A-AB674BA0A542}">
      <dsp:nvSpPr>
        <dsp:cNvPr id="0" name=""/>
        <dsp:cNvSpPr/>
      </dsp:nvSpPr>
      <dsp:spPr>
        <a:xfrm rot="18289469">
          <a:off x="3989145" y="1693422"/>
          <a:ext cx="706384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706384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24678" y="1684585"/>
        <a:ext cx="35319" cy="35319"/>
      </dsp:txXfrm>
    </dsp:sp>
    <dsp:sp modelId="{F4FB4A4A-70D0-4CC2-B013-752F1F77DC96}">
      <dsp:nvSpPr>
        <dsp:cNvPr id="0" name=""/>
        <dsp:cNvSpPr/>
      </dsp:nvSpPr>
      <dsp:spPr>
        <a:xfrm>
          <a:off x="4544033" y="1160188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P</a:t>
          </a:r>
          <a:r>
            <a:rPr lang="nl-NL" sz="3100" kern="1200" baseline="-25000" dirty="0"/>
            <a:t>2</a:t>
          </a:r>
          <a:endParaRPr lang="en-US" sz="3100" kern="1200" baseline="-25000" dirty="0"/>
        </a:p>
      </dsp:txBody>
      <dsp:txXfrm>
        <a:off x="4558802" y="1174957"/>
        <a:ext cx="978939" cy="474700"/>
      </dsp:txXfrm>
    </dsp:sp>
    <dsp:sp modelId="{E5854EE2-7F23-41A1-8D19-B44CF92141D9}">
      <dsp:nvSpPr>
        <dsp:cNvPr id="0" name=""/>
        <dsp:cNvSpPr/>
      </dsp:nvSpPr>
      <dsp:spPr>
        <a:xfrm>
          <a:off x="4140642" y="1983360"/>
          <a:ext cx="40339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03390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253" y="1982097"/>
        <a:ext cx="20169" cy="20169"/>
      </dsp:txXfrm>
    </dsp:sp>
    <dsp:sp modelId="{92B162B8-D83F-46F0-AC04-A697EE50FBD0}">
      <dsp:nvSpPr>
        <dsp:cNvPr id="0" name=""/>
        <dsp:cNvSpPr/>
      </dsp:nvSpPr>
      <dsp:spPr>
        <a:xfrm>
          <a:off x="4544033" y="1740062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P</a:t>
          </a:r>
          <a:r>
            <a:rPr lang="nl-NL" sz="3100" kern="1200" baseline="-25000" dirty="0"/>
            <a:t>1</a:t>
          </a:r>
          <a:endParaRPr lang="en-US" sz="3100" kern="1200" baseline="-25000" dirty="0"/>
        </a:p>
      </dsp:txBody>
      <dsp:txXfrm>
        <a:off x="4558802" y="1754831"/>
        <a:ext cx="978939" cy="474700"/>
      </dsp:txXfrm>
    </dsp:sp>
    <dsp:sp modelId="{7B937CF4-DAD6-4BFE-9A15-D270823C74DD}">
      <dsp:nvSpPr>
        <dsp:cNvPr id="0" name=""/>
        <dsp:cNvSpPr/>
      </dsp:nvSpPr>
      <dsp:spPr>
        <a:xfrm rot="3404012">
          <a:off x="3985387" y="2270897"/>
          <a:ext cx="68778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68778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12083" y="2262524"/>
        <a:ext cx="34389" cy="34389"/>
      </dsp:txXfrm>
    </dsp:sp>
    <dsp:sp modelId="{E2ECA88E-6364-4474-BDA7-2FA0511F9EEF}">
      <dsp:nvSpPr>
        <dsp:cNvPr id="0" name=""/>
        <dsp:cNvSpPr/>
      </dsp:nvSpPr>
      <dsp:spPr>
        <a:xfrm>
          <a:off x="4517913" y="2315136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P</a:t>
          </a:r>
          <a:r>
            <a:rPr lang="nl-NL" sz="3100" kern="1200" baseline="-25000" dirty="0"/>
            <a:t>0</a:t>
          </a:r>
          <a:endParaRPr lang="en-US" sz="3100" kern="1200" baseline="-25000" dirty="0"/>
        </a:p>
      </dsp:txBody>
      <dsp:txXfrm>
        <a:off x="4532682" y="2329905"/>
        <a:ext cx="978939" cy="474700"/>
      </dsp:txXfrm>
    </dsp:sp>
    <dsp:sp modelId="{97D99FD1-8842-4C9A-851C-20A1A9EACCCA}">
      <dsp:nvSpPr>
        <dsp:cNvPr id="0" name=""/>
        <dsp:cNvSpPr/>
      </dsp:nvSpPr>
      <dsp:spPr>
        <a:xfrm rot="3907178">
          <a:off x="2451070" y="2708203"/>
          <a:ext cx="958799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958799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06499" y="2693055"/>
        <a:ext cx="47939" cy="47939"/>
      </dsp:txXfrm>
    </dsp:sp>
    <dsp:sp modelId="{C75D79B8-67BF-4904-8914-E0A23181BFAE}">
      <dsp:nvSpPr>
        <dsp:cNvPr id="0" name=""/>
        <dsp:cNvSpPr/>
      </dsp:nvSpPr>
      <dsp:spPr>
        <a:xfrm>
          <a:off x="3132165" y="2899811"/>
          <a:ext cx="1008477" cy="504238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D</a:t>
          </a:r>
          <a:endParaRPr lang="en-US" sz="3100" kern="1200" dirty="0"/>
        </a:p>
      </dsp:txBody>
      <dsp:txXfrm>
        <a:off x="3146934" y="2914580"/>
        <a:ext cx="978939" cy="474700"/>
      </dsp:txXfrm>
    </dsp:sp>
    <dsp:sp modelId="{222D2530-B665-40DB-9BB3-02900C494895}">
      <dsp:nvSpPr>
        <dsp:cNvPr id="0" name=""/>
        <dsp:cNvSpPr/>
      </dsp:nvSpPr>
      <dsp:spPr>
        <a:xfrm>
          <a:off x="4140642" y="3143108"/>
          <a:ext cx="40339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03390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253" y="3141846"/>
        <a:ext cx="20169" cy="20169"/>
      </dsp:txXfrm>
    </dsp:sp>
    <dsp:sp modelId="{D1000099-80EF-41CE-8A76-0B63EE9981B4}">
      <dsp:nvSpPr>
        <dsp:cNvPr id="0" name=""/>
        <dsp:cNvSpPr/>
      </dsp:nvSpPr>
      <dsp:spPr>
        <a:xfrm>
          <a:off x="4544033" y="2899811"/>
          <a:ext cx="1008477" cy="504238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D</a:t>
          </a:r>
          <a:r>
            <a:rPr lang="nl-NL" sz="3100" kern="1200" baseline="-25000" dirty="0"/>
            <a:t>2</a:t>
          </a:r>
          <a:endParaRPr lang="en-US" sz="3100" kern="1200" baseline="-25000" dirty="0"/>
        </a:p>
      </dsp:txBody>
      <dsp:txXfrm>
        <a:off x="4558802" y="2914580"/>
        <a:ext cx="978939" cy="474700"/>
      </dsp:txXfrm>
    </dsp:sp>
    <dsp:sp modelId="{BA3D464E-289D-4B82-8828-1DA7E4C84B31}">
      <dsp:nvSpPr>
        <dsp:cNvPr id="0" name=""/>
        <dsp:cNvSpPr/>
      </dsp:nvSpPr>
      <dsp:spPr>
        <a:xfrm rot="4725511">
          <a:off x="1895839" y="3288077"/>
          <a:ext cx="206926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2069260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878738" y="3245167"/>
        <a:ext cx="103463" cy="103463"/>
      </dsp:txXfrm>
    </dsp:sp>
    <dsp:sp modelId="{A2B6591A-5E5D-4EBF-91EB-0733474097EC}">
      <dsp:nvSpPr>
        <dsp:cNvPr id="0" name=""/>
        <dsp:cNvSpPr/>
      </dsp:nvSpPr>
      <dsp:spPr>
        <a:xfrm>
          <a:off x="3132165" y="4059560"/>
          <a:ext cx="1008477" cy="504238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F</a:t>
          </a:r>
          <a:endParaRPr lang="en-US" sz="3100" kern="1200" dirty="0"/>
        </a:p>
      </dsp:txBody>
      <dsp:txXfrm>
        <a:off x="3146934" y="4074329"/>
        <a:ext cx="978939" cy="474700"/>
      </dsp:txXfrm>
    </dsp:sp>
    <dsp:sp modelId="{64C84B2F-2927-4C00-9823-42019BAD511B}">
      <dsp:nvSpPr>
        <dsp:cNvPr id="0" name=""/>
        <dsp:cNvSpPr/>
      </dsp:nvSpPr>
      <dsp:spPr>
        <a:xfrm rot="18169969">
          <a:off x="3981363" y="4010520"/>
          <a:ext cx="695829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695829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11882" y="4001946"/>
        <a:ext cx="34791" cy="34791"/>
      </dsp:txXfrm>
    </dsp:sp>
    <dsp:sp modelId="{8D49E0EA-8314-4428-AA3A-4CCB1ED6ED3C}">
      <dsp:nvSpPr>
        <dsp:cNvPr id="0" name=""/>
        <dsp:cNvSpPr/>
      </dsp:nvSpPr>
      <dsp:spPr>
        <a:xfrm>
          <a:off x="4517913" y="3474885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F</a:t>
          </a:r>
          <a:r>
            <a:rPr lang="nl-NL" sz="3100" kern="1200" baseline="-25000" dirty="0"/>
            <a:t>4</a:t>
          </a:r>
          <a:endParaRPr lang="en-US" sz="3100" kern="1200" baseline="-25000" dirty="0"/>
        </a:p>
      </dsp:txBody>
      <dsp:txXfrm>
        <a:off x="4532682" y="3489654"/>
        <a:ext cx="978939" cy="474700"/>
      </dsp:txXfrm>
    </dsp:sp>
    <dsp:sp modelId="{B9C4D3AE-B7A1-4BB8-BF5C-3BC98C3DCA8C}">
      <dsp:nvSpPr>
        <dsp:cNvPr id="0" name=""/>
        <dsp:cNvSpPr/>
      </dsp:nvSpPr>
      <dsp:spPr>
        <a:xfrm rot="21556261">
          <a:off x="4140627" y="4300457"/>
          <a:ext cx="37730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7730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19845" y="4299847"/>
        <a:ext cx="18865" cy="18865"/>
      </dsp:txXfrm>
    </dsp:sp>
    <dsp:sp modelId="{B6BF4F40-C297-4578-AD57-C182A6260406}">
      <dsp:nvSpPr>
        <dsp:cNvPr id="0" name=""/>
        <dsp:cNvSpPr/>
      </dsp:nvSpPr>
      <dsp:spPr>
        <a:xfrm>
          <a:off x="4517913" y="4054760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F</a:t>
          </a:r>
          <a:r>
            <a:rPr lang="nl-NL" sz="3100" kern="1200" baseline="-25000" dirty="0"/>
            <a:t>3</a:t>
          </a:r>
          <a:endParaRPr lang="en-US" sz="3100" kern="1200" baseline="-25000" dirty="0"/>
        </a:p>
      </dsp:txBody>
      <dsp:txXfrm>
        <a:off x="4532682" y="4069529"/>
        <a:ext cx="978939" cy="474700"/>
      </dsp:txXfrm>
    </dsp:sp>
    <dsp:sp modelId="{E5BC9441-1802-42F5-AB29-2028D0034922}">
      <dsp:nvSpPr>
        <dsp:cNvPr id="0" name=""/>
        <dsp:cNvSpPr/>
      </dsp:nvSpPr>
      <dsp:spPr>
        <a:xfrm rot="3404012">
          <a:off x="3985387" y="4590394"/>
          <a:ext cx="68778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68778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12083" y="4582022"/>
        <a:ext cx="34389" cy="34389"/>
      </dsp:txXfrm>
    </dsp:sp>
    <dsp:sp modelId="{70763F6B-E0FB-4E85-B5D7-D8BA6B85E2FB}">
      <dsp:nvSpPr>
        <dsp:cNvPr id="0" name=""/>
        <dsp:cNvSpPr/>
      </dsp:nvSpPr>
      <dsp:spPr>
        <a:xfrm>
          <a:off x="4517913" y="4634634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F</a:t>
          </a:r>
          <a:r>
            <a:rPr lang="nl-NL" sz="3100" kern="1200" baseline="-25000" dirty="0"/>
            <a:t>2</a:t>
          </a:r>
          <a:endParaRPr lang="en-US" sz="3100" kern="1200" baseline="-25000" dirty="0"/>
        </a:p>
      </dsp:txBody>
      <dsp:txXfrm>
        <a:off x="4532682" y="4649403"/>
        <a:ext cx="978939" cy="4747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1720297" y="2029999"/>
          <a:ext cx="1008477" cy="504238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dirty="0"/>
            <a:t>3d</a:t>
          </a:r>
          <a:r>
            <a:rPr lang="nl-NL" sz="3100" kern="1200" baseline="30000" dirty="0"/>
            <a:t>8</a:t>
          </a:r>
          <a:endParaRPr lang="en-US" sz="3100" kern="1200" baseline="30000" dirty="0"/>
        </a:p>
      </dsp:txBody>
      <dsp:txXfrm>
        <a:off x="1735066" y="2044768"/>
        <a:ext cx="978939" cy="474700"/>
      </dsp:txXfrm>
    </dsp:sp>
    <dsp:sp modelId="{BE4B0C8F-4B48-4E95-AD34-85D6C5A1510A}">
      <dsp:nvSpPr>
        <dsp:cNvPr id="0" name=""/>
        <dsp:cNvSpPr/>
      </dsp:nvSpPr>
      <dsp:spPr>
        <a:xfrm rot="16874489">
          <a:off x="1895839" y="1258517"/>
          <a:ext cx="206926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2069260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878738" y="1215607"/>
        <a:ext cx="103463" cy="103463"/>
      </dsp:txXfrm>
    </dsp:sp>
    <dsp:sp modelId="{A525055E-80E3-4E77-BB12-E6F773C2CD22}">
      <dsp:nvSpPr>
        <dsp:cNvPr id="0" name=""/>
        <dsp:cNvSpPr/>
      </dsp:nvSpPr>
      <dsp:spPr>
        <a:xfrm>
          <a:off x="3132165" y="439"/>
          <a:ext cx="1008477" cy="504238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S</a:t>
          </a:r>
          <a:endParaRPr lang="en-US" sz="3100" kern="1200" dirty="0"/>
        </a:p>
      </dsp:txBody>
      <dsp:txXfrm>
        <a:off x="3146934" y="15208"/>
        <a:ext cx="978939" cy="474700"/>
      </dsp:txXfrm>
    </dsp:sp>
    <dsp:sp modelId="{B22878A4-E944-4AA5-AC47-7C227623FFD1}">
      <dsp:nvSpPr>
        <dsp:cNvPr id="0" name=""/>
        <dsp:cNvSpPr/>
      </dsp:nvSpPr>
      <dsp:spPr>
        <a:xfrm>
          <a:off x="4140642" y="243736"/>
          <a:ext cx="40339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03390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253" y="242474"/>
        <a:ext cx="20169" cy="20169"/>
      </dsp:txXfrm>
    </dsp:sp>
    <dsp:sp modelId="{174E5DBA-421C-43CE-8007-51C8F2B1A439}">
      <dsp:nvSpPr>
        <dsp:cNvPr id="0" name=""/>
        <dsp:cNvSpPr/>
      </dsp:nvSpPr>
      <dsp:spPr>
        <a:xfrm>
          <a:off x="4544033" y="439"/>
          <a:ext cx="1008477" cy="504238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S</a:t>
          </a:r>
          <a:r>
            <a:rPr lang="nl-NL" sz="3100" kern="1200" baseline="-25000" dirty="0"/>
            <a:t>0</a:t>
          </a:r>
          <a:endParaRPr lang="en-US" sz="3100" kern="1200" baseline="-25000" dirty="0"/>
        </a:p>
      </dsp:txBody>
      <dsp:txXfrm>
        <a:off x="4558802" y="15208"/>
        <a:ext cx="978939" cy="474700"/>
      </dsp:txXfrm>
    </dsp:sp>
    <dsp:sp modelId="{6E920E4F-CDA2-4486-B606-4EB43E565F68}">
      <dsp:nvSpPr>
        <dsp:cNvPr id="0" name=""/>
        <dsp:cNvSpPr/>
      </dsp:nvSpPr>
      <dsp:spPr>
        <a:xfrm rot="17132988">
          <a:off x="2178088" y="1548454"/>
          <a:ext cx="1504763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1504763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92850" y="1519657"/>
        <a:ext cx="75238" cy="75238"/>
      </dsp:txXfrm>
    </dsp:sp>
    <dsp:sp modelId="{10A9CC70-7E08-47D7-9DF8-3F77C1EB5032}">
      <dsp:nvSpPr>
        <dsp:cNvPr id="0" name=""/>
        <dsp:cNvSpPr/>
      </dsp:nvSpPr>
      <dsp:spPr>
        <a:xfrm>
          <a:off x="3132165" y="580313"/>
          <a:ext cx="1008477" cy="504238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G</a:t>
          </a:r>
          <a:endParaRPr lang="en-US" sz="3100" kern="1200" dirty="0"/>
        </a:p>
      </dsp:txBody>
      <dsp:txXfrm>
        <a:off x="3146934" y="595082"/>
        <a:ext cx="978939" cy="474700"/>
      </dsp:txXfrm>
    </dsp:sp>
    <dsp:sp modelId="{B38BFFE3-546E-4995-B6FF-14FEBA1D14A7}">
      <dsp:nvSpPr>
        <dsp:cNvPr id="0" name=""/>
        <dsp:cNvSpPr/>
      </dsp:nvSpPr>
      <dsp:spPr>
        <a:xfrm>
          <a:off x="4140642" y="823611"/>
          <a:ext cx="40339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03390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253" y="822348"/>
        <a:ext cx="20169" cy="20169"/>
      </dsp:txXfrm>
    </dsp:sp>
    <dsp:sp modelId="{52D0533B-D696-4819-86F4-11CE1590F981}">
      <dsp:nvSpPr>
        <dsp:cNvPr id="0" name=""/>
        <dsp:cNvSpPr/>
      </dsp:nvSpPr>
      <dsp:spPr>
        <a:xfrm>
          <a:off x="4544033" y="580313"/>
          <a:ext cx="1008477" cy="504238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G</a:t>
          </a:r>
          <a:r>
            <a:rPr lang="nl-NL" sz="3100" kern="1200" baseline="-25000" dirty="0"/>
            <a:t>4</a:t>
          </a:r>
          <a:endParaRPr lang="en-US" sz="3100" kern="1200" baseline="-25000" dirty="0"/>
        </a:p>
      </dsp:txBody>
      <dsp:txXfrm>
        <a:off x="4558802" y="595082"/>
        <a:ext cx="978939" cy="474700"/>
      </dsp:txXfrm>
    </dsp:sp>
    <dsp:sp modelId="{9A633CD4-F8EB-47D3-8A19-0346A283C95E}">
      <dsp:nvSpPr>
        <dsp:cNvPr id="0" name=""/>
        <dsp:cNvSpPr/>
      </dsp:nvSpPr>
      <dsp:spPr>
        <a:xfrm rot="19457599">
          <a:off x="2682081" y="2128328"/>
          <a:ext cx="496777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96777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18050" y="2124731"/>
        <a:ext cx="24838" cy="24838"/>
      </dsp:txXfrm>
    </dsp:sp>
    <dsp:sp modelId="{D9A95E16-EFFB-4C5D-9186-A33EBEF1B645}">
      <dsp:nvSpPr>
        <dsp:cNvPr id="0" name=""/>
        <dsp:cNvSpPr/>
      </dsp:nvSpPr>
      <dsp:spPr>
        <a:xfrm>
          <a:off x="3132165" y="1740062"/>
          <a:ext cx="1008477" cy="504238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P</a:t>
          </a:r>
          <a:endParaRPr lang="en-US" sz="3100" kern="1200" dirty="0"/>
        </a:p>
      </dsp:txBody>
      <dsp:txXfrm>
        <a:off x="3146934" y="1754831"/>
        <a:ext cx="978939" cy="474700"/>
      </dsp:txXfrm>
    </dsp:sp>
    <dsp:sp modelId="{1C75592D-0442-4FB6-8C0A-AB674BA0A542}">
      <dsp:nvSpPr>
        <dsp:cNvPr id="0" name=""/>
        <dsp:cNvSpPr/>
      </dsp:nvSpPr>
      <dsp:spPr>
        <a:xfrm rot="18289469">
          <a:off x="3989145" y="1693422"/>
          <a:ext cx="706384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706384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24678" y="1684585"/>
        <a:ext cx="35319" cy="35319"/>
      </dsp:txXfrm>
    </dsp:sp>
    <dsp:sp modelId="{F4FB4A4A-70D0-4CC2-B013-752F1F77DC96}">
      <dsp:nvSpPr>
        <dsp:cNvPr id="0" name=""/>
        <dsp:cNvSpPr/>
      </dsp:nvSpPr>
      <dsp:spPr>
        <a:xfrm>
          <a:off x="4544033" y="1160188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P</a:t>
          </a:r>
          <a:r>
            <a:rPr lang="nl-NL" sz="3100" kern="1200" baseline="-25000" dirty="0"/>
            <a:t>2</a:t>
          </a:r>
          <a:endParaRPr lang="en-US" sz="3100" kern="1200" baseline="-25000" dirty="0"/>
        </a:p>
      </dsp:txBody>
      <dsp:txXfrm>
        <a:off x="4558802" y="1174957"/>
        <a:ext cx="978939" cy="474700"/>
      </dsp:txXfrm>
    </dsp:sp>
    <dsp:sp modelId="{E5854EE2-7F23-41A1-8D19-B44CF92141D9}">
      <dsp:nvSpPr>
        <dsp:cNvPr id="0" name=""/>
        <dsp:cNvSpPr/>
      </dsp:nvSpPr>
      <dsp:spPr>
        <a:xfrm>
          <a:off x="4140642" y="1983360"/>
          <a:ext cx="40339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03390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253" y="1982097"/>
        <a:ext cx="20169" cy="20169"/>
      </dsp:txXfrm>
    </dsp:sp>
    <dsp:sp modelId="{92B162B8-D83F-46F0-AC04-A697EE50FBD0}">
      <dsp:nvSpPr>
        <dsp:cNvPr id="0" name=""/>
        <dsp:cNvSpPr/>
      </dsp:nvSpPr>
      <dsp:spPr>
        <a:xfrm>
          <a:off x="4544033" y="1740062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P</a:t>
          </a:r>
          <a:r>
            <a:rPr lang="nl-NL" sz="3100" kern="1200" baseline="-25000" dirty="0"/>
            <a:t>1</a:t>
          </a:r>
          <a:endParaRPr lang="en-US" sz="3100" kern="1200" baseline="-25000" dirty="0"/>
        </a:p>
      </dsp:txBody>
      <dsp:txXfrm>
        <a:off x="4558802" y="1754831"/>
        <a:ext cx="978939" cy="474700"/>
      </dsp:txXfrm>
    </dsp:sp>
    <dsp:sp modelId="{7B937CF4-DAD6-4BFE-9A15-D270823C74DD}">
      <dsp:nvSpPr>
        <dsp:cNvPr id="0" name=""/>
        <dsp:cNvSpPr/>
      </dsp:nvSpPr>
      <dsp:spPr>
        <a:xfrm rot="3404012">
          <a:off x="3985387" y="2270897"/>
          <a:ext cx="68778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68778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12083" y="2262524"/>
        <a:ext cx="34389" cy="34389"/>
      </dsp:txXfrm>
    </dsp:sp>
    <dsp:sp modelId="{E2ECA88E-6364-4474-BDA7-2FA0511F9EEF}">
      <dsp:nvSpPr>
        <dsp:cNvPr id="0" name=""/>
        <dsp:cNvSpPr/>
      </dsp:nvSpPr>
      <dsp:spPr>
        <a:xfrm>
          <a:off x="4517913" y="2315136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P</a:t>
          </a:r>
          <a:r>
            <a:rPr lang="nl-NL" sz="3100" kern="1200" baseline="-25000" dirty="0"/>
            <a:t>0</a:t>
          </a:r>
          <a:endParaRPr lang="en-US" sz="3100" kern="1200" baseline="-25000" dirty="0"/>
        </a:p>
      </dsp:txBody>
      <dsp:txXfrm>
        <a:off x="4532682" y="2329905"/>
        <a:ext cx="978939" cy="474700"/>
      </dsp:txXfrm>
    </dsp:sp>
    <dsp:sp modelId="{97D99FD1-8842-4C9A-851C-20A1A9EACCCA}">
      <dsp:nvSpPr>
        <dsp:cNvPr id="0" name=""/>
        <dsp:cNvSpPr/>
      </dsp:nvSpPr>
      <dsp:spPr>
        <a:xfrm rot="3907178">
          <a:off x="2451070" y="2708203"/>
          <a:ext cx="958799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958799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06499" y="2693055"/>
        <a:ext cx="47939" cy="47939"/>
      </dsp:txXfrm>
    </dsp:sp>
    <dsp:sp modelId="{C75D79B8-67BF-4904-8914-E0A23181BFAE}">
      <dsp:nvSpPr>
        <dsp:cNvPr id="0" name=""/>
        <dsp:cNvSpPr/>
      </dsp:nvSpPr>
      <dsp:spPr>
        <a:xfrm>
          <a:off x="3132165" y="2899811"/>
          <a:ext cx="1008477" cy="504238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D</a:t>
          </a:r>
          <a:endParaRPr lang="en-US" sz="3100" kern="1200" dirty="0"/>
        </a:p>
      </dsp:txBody>
      <dsp:txXfrm>
        <a:off x="3146934" y="2914580"/>
        <a:ext cx="978939" cy="474700"/>
      </dsp:txXfrm>
    </dsp:sp>
    <dsp:sp modelId="{222D2530-B665-40DB-9BB3-02900C494895}">
      <dsp:nvSpPr>
        <dsp:cNvPr id="0" name=""/>
        <dsp:cNvSpPr/>
      </dsp:nvSpPr>
      <dsp:spPr>
        <a:xfrm>
          <a:off x="4140642" y="3143108"/>
          <a:ext cx="40339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03390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2253" y="3141846"/>
        <a:ext cx="20169" cy="20169"/>
      </dsp:txXfrm>
    </dsp:sp>
    <dsp:sp modelId="{D1000099-80EF-41CE-8A76-0B63EE9981B4}">
      <dsp:nvSpPr>
        <dsp:cNvPr id="0" name=""/>
        <dsp:cNvSpPr/>
      </dsp:nvSpPr>
      <dsp:spPr>
        <a:xfrm>
          <a:off x="4544033" y="2899811"/>
          <a:ext cx="1008477" cy="504238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1</a:t>
          </a:r>
          <a:r>
            <a:rPr lang="nl-NL" sz="3100" kern="1200" dirty="0"/>
            <a:t>D</a:t>
          </a:r>
          <a:r>
            <a:rPr lang="nl-NL" sz="3100" kern="1200" baseline="-25000" dirty="0"/>
            <a:t>2</a:t>
          </a:r>
          <a:endParaRPr lang="en-US" sz="3100" kern="1200" baseline="-25000" dirty="0"/>
        </a:p>
      </dsp:txBody>
      <dsp:txXfrm>
        <a:off x="4558802" y="2914580"/>
        <a:ext cx="978939" cy="474700"/>
      </dsp:txXfrm>
    </dsp:sp>
    <dsp:sp modelId="{BA3D464E-289D-4B82-8828-1DA7E4C84B31}">
      <dsp:nvSpPr>
        <dsp:cNvPr id="0" name=""/>
        <dsp:cNvSpPr/>
      </dsp:nvSpPr>
      <dsp:spPr>
        <a:xfrm rot="4725511">
          <a:off x="1895839" y="3288077"/>
          <a:ext cx="206926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2069260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878738" y="3245167"/>
        <a:ext cx="103463" cy="103463"/>
      </dsp:txXfrm>
    </dsp:sp>
    <dsp:sp modelId="{A2B6591A-5E5D-4EBF-91EB-0733474097EC}">
      <dsp:nvSpPr>
        <dsp:cNvPr id="0" name=""/>
        <dsp:cNvSpPr/>
      </dsp:nvSpPr>
      <dsp:spPr>
        <a:xfrm>
          <a:off x="3132165" y="4059560"/>
          <a:ext cx="1008477" cy="504238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F</a:t>
          </a:r>
          <a:endParaRPr lang="en-US" sz="3100" kern="1200" dirty="0"/>
        </a:p>
      </dsp:txBody>
      <dsp:txXfrm>
        <a:off x="3146934" y="4074329"/>
        <a:ext cx="978939" cy="474700"/>
      </dsp:txXfrm>
    </dsp:sp>
    <dsp:sp modelId="{64C84B2F-2927-4C00-9823-42019BAD511B}">
      <dsp:nvSpPr>
        <dsp:cNvPr id="0" name=""/>
        <dsp:cNvSpPr/>
      </dsp:nvSpPr>
      <dsp:spPr>
        <a:xfrm rot="18169969">
          <a:off x="3981363" y="4010520"/>
          <a:ext cx="695829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695829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11882" y="4001946"/>
        <a:ext cx="34791" cy="34791"/>
      </dsp:txXfrm>
    </dsp:sp>
    <dsp:sp modelId="{8D49E0EA-8314-4428-AA3A-4CCB1ED6ED3C}">
      <dsp:nvSpPr>
        <dsp:cNvPr id="0" name=""/>
        <dsp:cNvSpPr/>
      </dsp:nvSpPr>
      <dsp:spPr>
        <a:xfrm>
          <a:off x="4517913" y="3474885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F</a:t>
          </a:r>
          <a:r>
            <a:rPr lang="nl-NL" sz="3100" kern="1200" baseline="-25000" dirty="0"/>
            <a:t>4</a:t>
          </a:r>
          <a:endParaRPr lang="en-US" sz="3100" kern="1200" baseline="-25000" dirty="0"/>
        </a:p>
      </dsp:txBody>
      <dsp:txXfrm>
        <a:off x="4532682" y="3489654"/>
        <a:ext cx="978939" cy="474700"/>
      </dsp:txXfrm>
    </dsp:sp>
    <dsp:sp modelId="{B9C4D3AE-B7A1-4BB8-BF5C-3BC98C3DCA8C}">
      <dsp:nvSpPr>
        <dsp:cNvPr id="0" name=""/>
        <dsp:cNvSpPr/>
      </dsp:nvSpPr>
      <dsp:spPr>
        <a:xfrm rot="21556261">
          <a:off x="4140627" y="4300457"/>
          <a:ext cx="37730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7730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19845" y="4299847"/>
        <a:ext cx="18865" cy="18865"/>
      </dsp:txXfrm>
    </dsp:sp>
    <dsp:sp modelId="{B6BF4F40-C297-4578-AD57-C182A6260406}">
      <dsp:nvSpPr>
        <dsp:cNvPr id="0" name=""/>
        <dsp:cNvSpPr/>
      </dsp:nvSpPr>
      <dsp:spPr>
        <a:xfrm>
          <a:off x="4517913" y="4054760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F</a:t>
          </a:r>
          <a:r>
            <a:rPr lang="nl-NL" sz="3100" kern="1200" baseline="-25000" dirty="0"/>
            <a:t>3</a:t>
          </a:r>
          <a:endParaRPr lang="en-US" sz="3100" kern="1200" baseline="-25000" dirty="0"/>
        </a:p>
      </dsp:txBody>
      <dsp:txXfrm>
        <a:off x="4532682" y="4069529"/>
        <a:ext cx="978939" cy="474700"/>
      </dsp:txXfrm>
    </dsp:sp>
    <dsp:sp modelId="{E5BC9441-1802-42F5-AB29-2028D0034922}">
      <dsp:nvSpPr>
        <dsp:cNvPr id="0" name=""/>
        <dsp:cNvSpPr/>
      </dsp:nvSpPr>
      <dsp:spPr>
        <a:xfrm rot="3404012">
          <a:off x="3985387" y="4590394"/>
          <a:ext cx="68778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68778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12083" y="4582022"/>
        <a:ext cx="34389" cy="34389"/>
      </dsp:txXfrm>
    </dsp:sp>
    <dsp:sp modelId="{70763F6B-E0FB-4E85-B5D7-D8BA6B85E2FB}">
      <dsp:nvSpPr>
        <dsp:cNvPr id="0" name=""/>
        <dsp:cNvSpPr/>
      </dsp:nvSpPr>
      <dsp:spPr>
        <a:xfrm>
          <a:off x="4517913" y="4634634"/>
          <a:ext cx="1008477" cy="504238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100" kern="1200" baseline="30000" dirty="0"/>
            <a:t>3</a:t>
          </a:r>
          <a:r>
            <a:rPr lang="nl-NL" sz="3100" kern="1200" dirty="0"/>
            <a:t>F</a:t>
          </a:r>
          <a:r>
            <a:rPr lang="nl-NL" sz="3100" kern="1200" baseline="-25000" dirty="0"/>
            <a:t>2</a:t>
          </a:r>
          <a:endParaRPr lang="en-US" sz="3100" kern="1200" baseline="-25000" dirty="0"/>
        </a:p>
      </dsp:txBody>
      <dsp:txXfrm>
        <a:off x="4532682" y="4649403"/>
        <a:ext cx="978939" cy="4747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2064403" y="2379373"/>
          <a:ext cx="827368" cy="413684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2p</a:t>
          </a:r>
          <a:r>
            <a:rPr lang="nl-NL" sz="1800" kern="1200" baseline="30000" dirty="0"/>
            <a:t>5</a:t>
          </a:r>
          <a:r>
            <a:rPr lang="nl-NL" sz="1800" kern="1200" dirty="0"/>
            <a:t>3d</a:t>
          </a:r>
          <a:r>
            <a:rPr lang="nl-NL" sz="1800" kern="1200" baseline="30000" dirty="0"/>
            <a:t>9</a:t>
          </a:r>
          <a:endParaRPr lang="en-US" sz="1800" kern="1200" baseline="30000" dirty="0"/>
        </a:p>
      </dsp:txBody>
      <dsp:txXfrm>
        <a:off x="2076519" y="2391489"/>
        <a:ext cx="803136" cy="389452"/>
      </dsp:txXfrm>
    </dsp:sp>
    <dsp:sp modelId="{BE4B0C8F-4B48-4E95-AD34-85D6C5A1510A}">
      <dsp:nvSpPr>
        <dsp:cNvPr id="0" name=""/>
        <dsp:cNvSpPr/>
      </dsp:nvSpPr>
      <dsp:spPr>
        <a:xfrm rot="16675244">
          <a:off x="1856447" y="1390282"/>
          <a:ext cx="24015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240159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997206" y="1336833"/>
        <a:ext cx="120079" cy="120079"/>
      </dsp:txXfrm>
    </dsp:sp>
    <dsp:sp modelId="{A525055E-80E3-4E77-BB12-E6F773C2CD22}">
      <dsp:nvSpPr>
        <dsp:cNvPr id="0" name=""/>
        <dsp:cNvSpPr/>
      </dsp:nvSpPr>
      <dsp:spPr>
        <a:xfrm>
          <a:off x="3222719" y="689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P</a:t>
          </a:r>
          <a:endParaRPr lang="en-US" sz="1800" kern="1200" dirty="0"/>
        </a:p>
      </dsp:txBody>
      <dsp:txXfrm>
        <a:off x="3234835" y="12805"/>
        <a:ext cx="803136" cy="389452"/>
      </dsp:txXfrm>
    </dsp:sp>
    <dsp:sp modelId="{B22878A4-E944-4AA5-AC47-7C227623FFD1}">
      <dsp:nvSpPr>
        <dsp:cNvPr id="0" name=""/>
        <dsp:cNvSpPr/>
      </dsp:nvSpPr>
      <dsp:spPr>
        <a:xfrm>
          <a:off x="4050088" y="200939"/>
          <a:ext cx="33094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094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7288" y="199257"/>
        <a:ext cx="16547" cy="16547"/>
      </dsp:txXfrm>
    </dsp:sp>
    <dsp:sp modelId="{174E5DBA-421C-43CE-8007-51C8F2B1A439}">
      <dsp:nvSpPr>
        <dsp:cNvPr id="0" name=""/>
        <dsp:cNvSpPr/>
      </dsp:nvSpPr>
      <dsp:spPr>
        <a:xfrm>
          <a:off x="4381035" y="689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P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393151" y="12805"/>
        <a:ext cx="803136" cy="389452"/>
      </dsp:txXfrm>
    </dsp:sp>
    <dsp:sp modelId="{6E920E4F-CDA2-4486-B606-4EB43E565F68}">
      <dsp:nvSpPr>
        <dsp:cNvPr id="0" name=""/>
        <dsp:cNvSpPr/>
      </dsp:nvSpPr>
      <dsp:spPr>
        <a:xfrm rot="16791948">
          <a:off x="2091490" y="1628150"/>
          <a:ext cx="193151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931511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008958" y="1586454"/>
        <a:ext cx="96575" cy="96575"/>
      </dsp:txXfrm>
    </dsp:sp>
    <dsp:sp modelId="{10A9CC70-7E08-47D7-9DF8-3F77C1EB5032}">
      <dsp:nvSpPr>
        <dsp:cNvPr id="0" name=""/>
        <dsp:cNvSpPr/>
      </dsp:nvSpPr>
      <dsp:spPr>
        <a:xfrm>
          <a:off x="3222719" y="476426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D</a:t>
          </a:r>
          <a:endParaRPr lang="en-US" sz="1800" kern="1200" dirty="0"/>
        </a:p>
      </dsp:txBody>
      <dsp:txXfrm>
        <a:off x="3234835" y="488542"/>
        <a:ext cx="803136" cy="389452"/>
      </dsp:txXfrm>
    </dsp:sp>
    <dsp:sp modelId="{B38BFFE3-546E-4995-B6FF-14FEBA1D14A7}">
      <dsp:nvSpPr>
        <dsp:cNvPr id="0" name=""/>
        <dsp:cNvSpPr/>
      </dsp:nvSpPr>
      <dsp:spPr>
        <a:xfrm>
          <a:off x="4050088" y="676676"/>
          <a:ext cx="33094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094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7288" y="674994"/>
        <a:ext cx="16547" cy="16547"/>
      </dsp:txXfrm>
    </dsp:sp>
    <dsp:sp modelId="{52D0533B-D696-4819-86F4-11CE1590F981}">
      <dsp:nvSpPr>
        <dsp:cNvPr id="0" name=""/>
        <dsp:cNvSpPr/>
      </dsp:nvSpPr>
      <dsp:spPr>
        <a:xfrm>
          <a:off x="4381035" y="476426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D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393151" y="488542"/>
        <a:ext cx="803136" cy="389452"/>
      </dsp:txXfrm>
    </dsp:sp>
    <dsp:sp modelId="{28D3D173-9C1C-4CD0-9F5A-66116336EF5C}">
      <dsp:nvSpPr>
        <dsp:cNvPr id="0" name=""/>
        <dsp:cNvSpPr/>
      </dsp:nvSpPr>
      <dsp:spPr>
        <a:xfrm rot="16983315">
          <a:off x="2324706" y="1866018"/>
          <a:ext cx="146507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465079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20619" y="1835983"/>
        <a:ext cx="73253" cy="73253"/>
      </dsp:txXfrm>
    </dsp:sp>
    <dsp:sp modelId="{574987DB-E2D3-4AC0-968E-070B2EE60C62}">
      <dsp:nvSpPr>
        <dsp:cNvPr id="0" name=""/>
        <dsp:cNvSpPr/>
      </dsp:nvSpPr>
      <dsp:spPr>
        <a:xfrm>
          <a:off x="3222719" y="952163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F</a:t>
          </a:r>
          <a:endParaRPr lang="en-US" sz="1800" kern="1200" dirty="0"/>
        </a:p>
      </dsp:txBody>
      <dsp:txXfrm>
        <a:off x="3234835" y="964279"/>
        <a:ext cx="803136" cy="389452"/>
      </dsp:txXfrm>
    </dsp:sp>
    <dsp:sp modelId="{6D46E4D6-224D-463B-B7C2-CEB80F090A6D}">
      <dsp:nvSpPr>
        <dsp:cNvPr id="0" name=""/>
        <dsp:cNvSpPr/>
      </dsp:nvSpPr>
      <dsp:spPr>
        <a:xfrm>
          <a:off x="4050088" y="1152413"/>
          <a:ext cx="33094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094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7288" y="1150731"/>
        <a:ext cx="16547" cy="16547"/>
      </dsp:txXfrm>
    </dsp:sp>
    <dsp:sp modelId="{BC1690DF-C3EC-4E83-9466-C968988466AA}">
      <dsp:nvSpPr>
        <dsp:cNvPr id="0" name=""/>
        <dsp:cNvSpPr/>
      </dsp:nvSpPr>
      <dsp:spPr>
        <a:xfrm>
          <a:off x="4381035" y="952163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F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4393151" y="964279"/>
        <a:ext cx="803136" cy="389452"/>
      </dsp:txXfrm>
    </dsp:sp>
    <dsp:sp modelId="{9A633CD4-F8EB-47D3-8A19-0346A283C95E}">
      <dsp:nvSpPr>
        <dsp:cNvPr id="0" name=""/>
        <dsp:cNvSpPr/>
      </dsp:nvSpPr>
      <dsp:spPr>
        <a:xfrm rot="18289469">
          <a:off x="2767482" y="2341755"/>
          <a:ext cx="57952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79527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42757" y="2333859"/>
        <a:ext cx="28976" cy="28976"/>
      </dsp:txXfrm>
    </dsp:sp>
    <dsp:sp modelId="{D9A95E16-EFFB-4C5D-9186-A33EBEF1B645}">
      <dsp:nvSpPr>
        <dsp:cNvPr id="0" name=""/>
        <dsp:cNvSpPr/>
      </dsp:nvSpPr>
      <dsp:spPr>
        <a:xfrm>
          <a:off x="3222719" y="1903637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endParaRPr lang="en-US" sz="1800" kern="1200" dirty="0"/>
        </a:p>
      </dsp:txBody>
      <dsp:txXfrm>
        <a:off x="3234835" y="1915753"/>
        <a:ext cx="803136" cy="389452"/>
      </dsp:txXfrm>
    </dsp:sp>
    <dsp:sp modelId="{1C75592D-0442-4FB6-8C0A-AB674BA0A542}">
      <dsp:nvSpPr>
        <dsp:cNvPr id="0" name=""/>
        <dsp:cNvSpPr/>
      </dsp:nvSpPr>
      <dsp:spPr>
        <a:xfrm rot="18322543">
          <a:off x="3925369" y="1862374"/>
          <a:ext cx="592398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92398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6758" y="1854156"/>
        <a:ext cx="29619" cy="29619"/>
      </dsp:txXfrm>
    </dsp:sp>
    <dsp:sp modelId="{F4FB4A4A-70D0-4CC2-B013-752F1F77DC96}">
      <dsp:nvSpPr>
        <dsp:cNvPr id="0" name=""/>
        <dsp:cNvSpPr/>
      </dsp:nvSpPr>
      <dsp:spPr>
        <a:xfrm>
          <a:off x="4393049" y="1420611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405165" y="1432727"/>
        <a:ext cx="803136" cy="389452"/>
      </dsp:txXfrm>
    </dsp:sp>
    <dsp:sp modelId="{E5854EE2-7F23-41A1-8D19-B44CF92141D9}">
      <dsp:nvSpPr>
        <dsp:cNvPr id="0" name=""/>
        <dsp:cNvSpPr/>
      </dsp:nvSpPr>
      <dsp:spPr>
        <a:xfrm>
          <a:off x="4050088" y="2103887"/>
          <a:ext cx="33094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094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7288" y="2102205"/>
        <a:ext cx="16547" cy="16547"/>
      </dsp:txXfrm>
    </dsp:sp>
    <dsp:sp modelId="{92B162B8-D83F-46F0-AC04-A697EE50FBD0}">
      <dsp:nvSpPr>
        <dsp:cNvPr id="0" name=""/>
        <dsp:cNvSpPr/>
      </dsp:nvSpPr>
      <dsp:spPr>
        <a:xfrm>
          <a:off x="4381035" y="1903637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393151" y="1915753"/>
        <a:ext cx="803136" cy="389452"/>
      </dsp:txXfrm>
    </dsp:sp>
    <dsp:sp modelId="{7B937CF4-DAD6-4BFE-9A15-D270823C74DD}">
      <dsp:nvSpPr>
        <dsp:cNvPr id="0" name=""/>
        <dsp:cNvSpPr/>
      </dsp:nvSpPr>
      <dsp:spPr>
        <a:xfrm rot="3404012">
          <a:off x="3922714" y="2339786"/>
          <a:ext cx="56426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6426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0740" y="2332271"/>
        <a:ext cx="28213" cy="28213"/>
      </dsp:txXfrm>
    </dsp:sp>
    <dsp:sp modelId="{E2ECA88E-6364-4474-BDA7-2FA0511F9EEF}">
      <dsp:nvSpPr>
        <dsp:cNvPr id="0" name=""/>
        <dsp:cNvSpPr/>
      </dsp:nvSpPr>
      <dsp:spPr>
        <a:xfrm>
          <a:off x="4359606" y="2375435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0</a:t>
          </a:r>
          <a:endParaRPr lang="en-US" sz="1800" kern="1200" baseline="-25000" dirty="0"/>
        </a:p>
      </dsp:txBody>
      <dsp:txXfrm>
        <a:off x="4371722" y="2387551"/>
        <a:ext cx="803136" cy="389452"/>
      </dsp:txXfrm>
    </dsp:sp>
    <dsp:sp modelId="{97D99FD1-8842-4C9A-851C-20A1A9EACCCA}">
      <dsp:nvSpPr>
        <dsp:cNvPr id="0" name=""/>
        <dsp:cNvSpPr/>
      </dsp:nvSpPr>
      <dsp:spPr>
        <a:xfrm rot="4249260">
          <a:off x="2553552" y="3055361"/>
          <a:ext cx="100738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00738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32061" y="3036768"/>
        <a:ext cx="50369" cy="50369"/>
      </dsp:txXfrm>
    </dsp:sp>
    <dsp:sp modelId="{C75D79B8-67BF-4904-8914-E0A23181BFAE}">
      <dsp:nvSpPr>
        <dsp:cNvPr id="0" name=""/>
        <dsp:cNvSpPr/>
      </dsp:nvSpPr>
      <dsp:spPr>
        <a:xfrm>
          <a:off x="3222719" y="3330847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endParaRPr lang="en-US" sz="1800" kern="1200" dirty="0"/>
        </a:p>
      </dsp:txBody>
      <dsp:txXfrm>
        <a:off x="3234835" y="3342963"/>
        <a:ext cx="803136" cy="389452"/>
      </dsp:txXfrm>
    </dsp:sp>
    <dsp:sp modelId="{222D2530-B665-40DB-9BB3-02900C494895}">
      <dsp:nvSpPr>
        <dsp:cNvPr id="0" name=""/>
        <dsp:cNvSpPr/>
      </dsp:nvSpPr>
      <dsp:spPr>
        <a:xfrm rot="18289469">
          <a:off x="3925798" y="3293229"/>
          <a:ext cx="57952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7952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1073" y="3285333"/>
        <a:ext cx="28976" cy="28976"/>
      </dsp:txXfrm>
    </dsp:sp>
    <dsp:sp modelId="{D1000099-80EF-41CE-8A76-0B63EE9981B4}">
      <dsp:nvSpPr>
        <dsp:cNvPr id="0" name=""/>
        <dsp:cNvSpPr/>
      </dsp:nvSpPr>
      <dsp:spPr>
        <a:xfrm>
          <a:off x="4381035" y="2855110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4393151" y="2867226"/>
        <a:ext cx="803136" cy="389452"/>
      </dsp:txXfrm>
    </dsp:sp>
    <dsp:sp modelId="{4A67A7D1-0BA6-4E0A-95D7-B8362CE3886C}">
      <dsp:nvSpPr>
        <dsp:cNvPr id="0" name=""/>
        <dsp:cNvSpPr/>
      </dsp:nvSpPr>
      <dsp:spPr>
        <a:xfrm>
          <a:off x="4050088" y="3531098"/>
          <a:ext cx="33094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094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7288" y="3529416"/>
        <a:ext cx="16547" cy="16547"/>
      </dsp:txXfrm>
    </dsp:sp>
    <dsp:sp modelId="{C588A49C-4EF0-4976-97DD-E4785518A04A}">
      <dsp:nvSpPr>
        <dsp:cNvPr id="0" name=""/>
        <dsp:cNvSpPr/>
      </dsp:nvSpPr>
      <dsp:spPr>
        <a:xfrm>
          <a:off x="4381035" y="3330847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393151" y="3342963"/>
        <a:ext cx="803136" cy="389452"/>
      </dsp:txXfrm>
    </dsp:sp>
    <dsp:sp modelId="{32076BE0-816C-41CC-97CA-0AF3444842D2}">
      <dsp:nvSpPr>
        <dsp:cNvPr id="0" name=""/>
        <dsp:cNvSpPr/>
      </dsp:nvSpPr>
      <dsp:spPr>
        <a:xfrm rot="3310531">
          <a:off x="3925798" y="3768966"/>
          <a:ext cx="57952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7952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1073" y="3761070"/>
        <a:ext cx="28976" cy="28976"/>
      </dsp:txXfrm>
    </dsp:sp>
    <dsp:sp modelId="{9F56D6E5-D9CF-4398-ABAB-95120F1C16B5}">
      <dsp:nvSpPr>
        <dsp:cNvPr id="0" name=""/>
        <dsp:cNvSpPr/>
      </dsp:nvSpPr>
      <dsp:spPr>
        <a:xfrm>
          <a:off x="4381035" y="3806584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393151" y="3818700"/>
        <a:ext cx="803136" cy="389452"/>
      </dsp:txXfrm>
    </dsp:sp>
    <dsp:sp modelId="{BA3D464E-289D-4B82-8828-1DA7E4C84B31}">
      <dsp:nvSpPr>
        <dsp:cNvPr id="0" name=""/>
        <dsp:cNvSpPr/>
      </dsp:nvSpPr>
      <dsp:spPr>
        <a:xfrm rot="4924756">
          <a:off x="1856447" y="3768966"/>
          <a:ext cx="24015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240159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997206" y="3715518"/>
        <a:ext cx="120079" cy="120079"/>
      </dsp:txXfrm>
    </dsp:sp>
    <dsp:sp modelId="{A2B6591A-5E5D-4EBF-91EB-0733474097EC}">
      <dsp:nvSpPr>
        <dsp:cNvPr id="0" name=""/>
        <dsp:cNvSpPr/>
      </dsp:nvSpPr>
      <dsp:spPr>
        <a:xfrm>
          <a:off x="3222719" y="4758058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endParaRPr lang="en-US" sz="1800" kern="1200" dirty="0"/>
        </a:p>
      </dsp:txBody>
      <dsp:txXfrm>
        <a:off x="3234835" y="4770174"/>
        <a:ext cx="803136" cy="389452"/>
      </dsp:txXfrm>
    </dsp:sp>
    <dsp:sp modelId="{64C84B2F-2927-4C00-9823-42019BAD511B}">
      <dsp:nvSpPr>
        <dsp:cNvPr id="0" name=""/>
        <dsp:cNvSpPr/>
      </dsp:nvSpPr>
      <dsp:spPr>
        <a:xfrm rot="18169969">
          <a:off x="3919413" y="4718471"/>
          <a:ext cx="57086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7086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0575" y="4710791"/>
        <a:ext cx="28543" cy="28543"/>
      </dsp:txXfrm>
    </dsp:sp>
    <dsp:sp modelId="{8D49E0EA-8314-4428-AA3A-4CCB1ED6ED3C}">
      <dsp:nvSpPr>
        <dsp:cNvPr id="0" name=""/>
        <dsp:cNvSpPr/>
      </dsp:nvSpPr>
      <dsp:spPr>
        <a:xfrm>
          <a:off x="4359606" y="4278383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4</a:t>
          </a:r>
          <a:endParaRPr lang="en-US" sz="1800" kern="1200" baseline="-25000" dirty="0"/>
        </a:p>
      </dsp:txBody>
      <dsp:txXfrm>
        <a:off x="4371722" y="4290499"/>
        <a:ext cx="803136" cy="389452"/>
      </dsp:txXfrm>
    </dsp:sp>
    <dsp:sp modelId="{B9C4D3AE-B7A1-4BB8-BF5C-3BC98C3DCA8C}">
      <dsp:nvSpPr>
        <dsp:cNvPr id="0" name=""/>
        <dsp:cNvSpPr/>
      </dsp:nvSpPr>
      <dsp:spPr>
        <a:xfrm rot="21556261">
          <a:off x="4050075" y="4956339"/>
          <a:ext cx="30954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0954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7108" y="4955192"/>
        <a:ext cx="15477" cy="15477"/>
      </dsp:txXfrm>
    </dsp:sp>
    <dsp:sp modelId="{B6BF4F40-C297-4578-AD57-C182A6260406}">
      <dsp:nvSpPr>
        <dsp:cNvPr id="0" name=""/>
        <dsp:cNvSpPr/>
      </dsp:nvSpPr>
      <dsp:spPr>
        <a:xfrm>
          <a:off x="4359606" y="4754120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4371722" y="4766236"/>
        <a:ext cx="803136" cy="389452"/>
      </dsp:txXfrm>
    </dsp:sp>
    <dsp:sp modelId="{E5BC9441-1802-42F5-AB29-2028D0034922}">
      <dsp:nvSpPr>
        <dsp:cNvPr id="0" name=""/>
        <dsp:cNvSpPr/>
      </dsp:nvSpPr>
      <dsp:spPr>
        <a:xfrm rot="3404012">
          <a:off x="3922714" y="5194208"/>
          <a:ext cx="56426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6426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0740" y="5186693"/>
        <a:ext cx="28213" cy="28213"/>
      </dsp:txXfrm>
    </dsp:sp>
    <dsp:sp modelId="{70763F6B-E0FB-4E85-B5D7-D8BA6B85E2FB}">
      <dsp:nvSpPr>
        <dsp:cNvPr id="0" name=""/>
        <dsp:cNvSpPr/>
      </dsp:nvSpPr>
      <dsp:spPr>
        <a:xfrm>
          <a:off x="4359606" y="5229856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371722" y="5241972"/>
        <a:ext cx="803136" cy="3894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1382062" y="1701745"/>
          <a:ext cx="845404" cy="422702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dirty="0"/>
            <a:t>3d</a:t>
          </a:r>
          <a:r>
            <a:rPr lang="nl-NL" sz="2600" kern="1200" baseline="30000" dirty="0"/>
            <a:t>8</a:t>
          </a:r>
          <a:endParaRPr lang="en-US" sz="2600" kern="1200" baseline="30000" dirty="0"/>
        </a:p>
      </dsp:txBody>
      <dsp:txXfrm>
        <a:off x="1394443" y="1714126"/>
        <a:ext cx="820642" cy="397940"/>
      </dsp:txXfrm>
    </dsp:sp>
    <dsp:sp modelId="{BE4B0C8F-4B48-4E95-AD34-85D6C5A1510A}">
      <dsp:nvSpPr>
        <dsp:cNvPr id="0" name=""/>
        <dsp:cNvSpPr/>
      </dsp:nvSpPr>
      <dsp:spPr>
        <a:xfrm rot="16874489">
          <a:off x="1529219" y="1053586"/>
          <a:ext cx="1734658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1734658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353182" y="1019041"/>
        <a:ext cx="86732" cy="86732"/>
      </dsp:txXfrm>
    </dsp:sp>
    <dsp:sp modelId="{A525055E-80E3-4E77-BB12-E6F773C2CD22}">
      <dsp:nvSpPr>
        <dsp:cNvPr id="0" name=""/>
        <dsp:cNvSpPr/>
      </dsp:nvSpPr>
      <dsp:spPr>
        <a:xfrm>
          <a:off x="2565629" y="368"/>
          <a:ext cx="845404" cy="4227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S</a:t>
          </a:r>
          <a:endParaRPr lang="en-US" sz="2600" kern="1200" dirty="0"/>
        </a:p>
      </dsp:txBody>
      <dsp:txXfrm>
        <a:off x="2578010" y="12749"/>
        <a:ext cx="820642" cy="397940"/>
      </dsp:txXfrm>
    </dsp:sp>
    <dsp:sp modelId="{B22878A4-E944-4AA5-AC47-7C227623FFD1}">
      <dsp:nvSpPr>
        <dsp:cNvPr id="0" name=""/>
        <dsp:cNvSpPr/>
      </dsp:nvSpPr>
      <dsp:spPr>
        <a:xfrm>
          <a:off x="3411034" y="202897"/>
          <a:ext cx="33816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3816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1661" y="203265"/>
        <a:ext cx="16908" cy="16908"/>
      </dsp:txXfrm>
    </dsp:sp>
    <dsp:sp modelId="{174E5DBA-421C-43CE-8007-51C8F2B1A439}">
      <dsp:nvSpPr>
        <dsp:cNvPr id="0" name=""/>
        <dsp:cNvSpPr/>
      </dsp:nvSpPr>
      <dsp:spPr>
        <a:xfrm>
          <a:off x="3749196" y="368"/>
          <a:ext cx="845404" cy="422702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S</a:t>
          </a:r>
          <a:r>
            <a:rPr lang="nl-NL" sz="2600" kern="1200" baseline="-25000" dirty="0"/>
            <a:t>0</a:t>
          </a:r>
          <a:endParaRPr lang="en-US" sz="2600" kern="1200" baseline="-25000" dirty="0"/>
        </a:p>
      </dsp:txBody>
      <dsp:txXfrm>
        <a:off x="3761577" y="12749"/>
        <a:ext cx="820642" cy="397940"/>
      </dsp:txXfrm>
    </dsp:sp>
    <dsp:sp modelId="{6E920E4F-CDA2-4486-B606-4EB43E565F68}">
      <dsp:nvSpPr>
        <dsp:cNvPr id="0" name=""/>
        <dsp:cNvSpPr/>
      </dsp:nvSpPr>
      <dsp:spPr>
        <a:xfrm rot="17132988">
          <a:off x="1765828" y="1296640"/>
          <a:ext cx="126144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1261441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65012" y="1273926"/>
        <a:ext cx="63072" cy="63072"/>
      </dsp:txXfrm>
    </dsp:sp>
    <dsp:sp modelId="{10A9CC70-7E08-47D7-9DF8-3F77C1EB5032}">
      <dsp:nvSpPr>
        <dsp:cNvPr id="0" name=""/>
        <dsp:cNvSpPr/>
      </dsp:nvSpPr>
      <dsp:spPr>
        <a:xfrm>
          <a:off x="2565629" y="486476"/>
          <a:ext cx="845404" cy="4227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G</a:t>
          </a:r>
          <a:endParaRPr lang="en-US" sz="2600" kern="1200" dirty="0"/>
        </a:p>
      </dsp:txBody>
      <dsp:txXfrm>
        <a:off x="2578010" y="498857"/>
        <a:ext cx="820642" cy="397940"/>
      </dsp:txXfrm>
    </dsp:sp>
    <dsp:sp modelId="{B38BFFE3-546E-4995-B6FF-14FEBA1D14A7}">
      <dsp:nvSpPr>
        <dsp:cNvPr id="0" name=""/>
        <dsp:cNvSpPr/>
      </dsp:nvSpPr>
      <dsp:spPr>
        <a:xfrm>
          <a:off x="3411034" y="689005"/>
          <a:ext cx="33816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3816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1661" y="689373"/>
        <a:ext cx="16908" cy="16908"/>
      </dsp:txXfrm>
    </dsp:sp>
    <dsp:sp modelId="{52D0533B-D696-4819-86F4-11CE1590F981}">
      <dsp:nvSpPr>
        <dsp:cNvPr id="0" name=""/>
        <dsp:cNvSpPr/>
      </dsp:nvSpPr>
      <dsp:spPr>
        <a:xfrm>
          <a:off x="3749196" y="486476"/>
          <a:ext cx="845404" cy="422702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G</a:t>
          </a:r>
          <a:r>
            <a:rPr lang="nl-NL" sz="2600" kern="1200" baseline="-25000" dirty="0"/>
            <a:t>4</a:t>
          </a:r>
          <a:endParaRPr lang="en-US" sz="2600" kern="1200" baseline="-25000" dirty="0"/>
        </a:p>
      </dsp:txBody>
      <dsp:txXfrm>
        <a:off x="3761577" y="498857"/>
        <a:ext cx="820642" cy="397940"/>
      </dsp:txXfrm>
    </dsp:sp>
    <dsp:sp modelId="{9A633CD4-F8EB-47D3-8A19-0346A283C95E}">
      <dsp:nvSpPr>
        <dsp:cNvPr id="0" name=""/>
        <dsp:cNvSpPr/>
      </dsp:nvSpPr>
      <dsp:spPr>
        <a:xfrm rot="19457599">
          <a:off x="2188324" y="1782748"/>
          <a:ext cx="416447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16447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86137" y="1781158"/>
        <a:ext cx="20822" cy="20822"/>
      </dsp:txXfrm>
    </dsp:sp>
    <dsp:sp modelId="{D9A95E16-EFFB-4C5D-9186-A33EBEF1B645}">
      <dsp:nvSpPr>
        <dsp:cNvPr id="0" name=""/>
        <dsp:cNvSpPr/>
      </dsp:nvSpPr>
      <dsp:spPr>
        <a:xfrm>
          <a:off x="2565629" y="1458691"/>
          <a:ext cx="845404" cy="4227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P</a:t>
          </a:r>
          <a:endParaRPr lang="en-US" sz="2600" kern="1200" dirty="0"/>
        </a:p>
      </dsp:txBody>
      <dsp:txXfrm>
        <a:off x="2578010" y="1471072"/>
        <a:ext cx="820642" cy="397940"/>
      </dsp:txXfrm>
    </dsp:sp>
    <dsp:sp modelId="{1C75592D-0442-4FB6-8C0A-AB674BA0A542}">
      <dsp:nvSpPr>
        <dsp:cNvPr id="0" name=""/>
        <dsp:cNvSpPr/>
      </dsp:nvSpPr>
      <dsp:spPr>
        <a:xfrm rot="18289469">
          <a:off x="3284035" y="1418167"/>
          <a:ext cx="59216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592160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65311" y="1412185"/>
        <a:ext cx="29608" cy="29608"/>
      </dsp:txXfrm>
    </dsp:sp>
    <dsp:sp modelId="{F4FB4A4A-70D0-4CC2-B013-752F1F77DC96}">
      <dsp:nvSpPr>
        <dsp:cNvPr id="0" name=""/>
        <dsp:cNvSpPr/>
      </dsp:nvSpPr>
      <dsp:spPr>
        <a:xfrm>
          <a:off x="3749196" y="972584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P</a:t>
          </a:r>
          <a:r>
            <a:rPr lang="nl-NL" sz="2600" kern="1200" baseline="-25000" dirty="0"/>
            <a:t>2</a:t>
          </a:r>
          <a:endParaRPr lang="en-US" sz="2600" kern="1200" baseline="-25000" dirty="0"/>
        </a:p>
      </dsp:txBody>
      <dsp:txXfrm>
        <a:off x="3761577" y="984965"/>
        <a:ext cx="820642" cy="397940"/>
      </dsp:txXfrm>
    </dsp:sp>
    <dsp:sp modelId="{E5854EE2-7F23-41A1-8D19-B44CF92141D9}">
      <dsp:nvSpPr>
        <dsp:cNvPr id="0" name=""/>
        <dsp:cNvSpPr/>
      </dsp:nvSpPr>
      <dsp:spPr>
        <a:xfrm>
          <a:off x="3411034" y="1661221"/>
          <a:ext cx="33816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3816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1661" y="1661589"/>
        <a:ext cx="16908" cy="16908"/>
      </dsp:txXfrm>
    </dsp:sp>
    <dsp:sp modelId="{92B162B8-D83F-46F0-AC04-A697EE50FBD0}">
      <dsp:nvSpPr>
        <dsp:cNvPr id="0" name=""/>
        <dsp:cNvSpPr/>
      </dsp:nvSpPr>
      <dsp:spPr>
        <a:xfrm>
          <a:off x="3749196" y="1458691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P</a:t>
          </a:r>
          <a:r>
            <a:rPr lang="nl-NL" sz="2600" kern="1200" baseline="-25000" dirty="0"/>
            <a:t>1</a:t>
          </a:r>
          <a:endParaRPr lang="en-US" sz="2600" kern="1200" baseline="-25000" dirty="0"/>
        </a:p>
      </dsp:txBody>
      <dsp:txXfrm>
        <a:off x="3761577" y="1471072"/>
        <a:ext cx="820642" cy="397940"/>
      </dsp:txXfrm>
    </dsp:sp>
    <dsp:sp modelId="{7B937CF4-DAD6-4BFE-9A15-D270823C74DD}">
      <dsp:nvSpPr>
        <dsp:cNvPr id="0" name=""/>
        <dsp:cNvSpPr/>
      </dsp:nvSpPr>
      <dsp:spPr>
        <a:xfrm rot="3404012">
          <a:off x="3280884" y="1902263"/>
          <a:ext cx="576566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576566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4753" y="1896670"/>
        <a:ext cx="28828" cy="28828"/>
      </dsp:txXfrm>
    </dsp:sp>
    <dsp:sp modelId="{E2ECA88E-6364-4474-BDA7-2FA0511F9EEF}">
      <dsp:nvSpPr>
        <dsp:cNvPr id="0" name=""/>
        <dsp:cNvSpPr/>
      </dsp:nvSpPr>
      <dsp:spPr>
        <a:xfrm>
          <a:off x="3727300" y="1940775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P</a:t>
          </a:r>
          <a:r>
            <a:rPr lang="nl-NL" sz="2600" kern="1200" baseline="-25000" dirty="0"/>
            <a:t>0</a:t>
          </a:r>
          <a:endParaRPr lang="en-US" sz="2600" kern="1200" baseline="-25000" dirty="0"/>
        </a:p>
      </dsp:txBody>
      <dsp:txXfrm>
        <a:off x="3739681" y="1953156"/>
        <a:ext cx="820642" cy="397940"/>
      </dsp:txXfrm>
    </dsp:sp>
    <dsp:sp modelId="{97D99FD1-8842-4C9A-851C-20A1A9EACCCA}">
      <dsp:nvSpPr>
        <dsp:cNvPr id="0" name=""/>
        <dsp:cNvSpPr/>
      </dsp:nvSpPr>
      <dsp:spPr>
        <a:xfrm rot="3907178">
          <a:off x="1994668" y="2268855"/>
          <a:ext cx="80376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803760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76454" y="2257583"/>
        <a:ext cx="40188" cy="40188"/>
      </dsp:txXfrm>
    </dsp:sp>
    <dsp:sp modelId="{C75D79B8-67BF-4904-8914-E0A23181BFAE}">
      <dsp:nvSpPr>
        <dsp:cNvPr id="0" name=""/>
        <dsp:cNvSpPr/>
      </dsp:nvSpPr>
      <dsp:spPr>
        <a:xfrm>
          <a:off x="2565629" y="2430907"/>
          <a:ext cx="845404" cy="4227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D</a:t>
          </a:r>
          <a:endParaRPr lang="en-US" sz="2600" kern="1200" dirty="0"/>
        </a:p>
      </dsp:txBody>
      <dsp:txXfrm>
        <a:off x="2578010" y="2443288"/>
        <a:ext cx="820642" cy="397940"/>
      </dsp:txXfrm>
    </dsp:sp>
    <dsp:sp modelId="{222D2530-B665-40DB-9BB3-02900C494895}">
      <dsp:nvSpPr>
        <dsp:cNvPr id="0" name=""/>
        <dsp:cNvSpPr/>
      </dsp:nvSpPr>
      <dsp:spPr>
        <a:xfrm>
          <a:off x="3411034" y="2633436"/>
          <a:ext cx="33816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3816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1661" y="2633804"/>
        <a:ext cx="16908" cy="16908"/>
      </dsp:txXfrm>
    </dsp:sp>
    <dsp:sp modelId="{D1000099-80EF-41CE-8A76-0B63EE9981B4}">
      <dsp:nvSpPr>
        <dsp:cNvPr id="0" name=""/>
        <dsp:cNvSpPr/>
      </dsp:nvSpPr>
      <dsp:spPr>
        <a:xfrm>
          <a:off x="3749196" y="2430907"/>
          <a:ext cx="845404" cy="422702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D</a:t>
          </a:r>
          <a:r>
            <a:rPr lang="nl-NL" sz="2600" kern="1200" baseline="-25000" dirty="0"/>
            <a:t>2</a:t>
          </a:r>
          <a:endParaRPr lang="en-US" sz="2600" kern="1200" baseline="-25000" dirty="0"/>
        </a:p>
      </dsp:txBody>
      <dsp:txXfrm>
        <a:off x="3761577" y="2443288"/>
        <a:ext cx="820642" cy="397940"/>
      </dsp:txXfrm>
    </dsp:sp>
    <dsp:sp modelId="{BA3D464E-289D-4B82-8828-1DA7E4C84B31}">
      <dsp:nvSpPr>
        <dsp:cNvPr id="0" name=""/>
        <dsp:cNvSpPr/>
      </dsp:nvSpPr>
      <dsp:spPr>
        <a:xfrm rot="4725511">
          <a:off x="1529219" y="2754963"/>
          <a:ext cx="1734658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1734658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353182" y="2720419"/>
        <a:ext cx="86732" cy="86732"/>
      </dsp:txXfrm>
    </dsp:sp>
    <dsp:sp modelId="{A2B6591A-5E5D-4EBF-91EB-0733474097EC}">
      <dsp:nvSpPr>
        <dsp:cNvPr id="0" name=""/>
        <dsp:cNvSpPr/>
      </dsp:nvSpPr>
      <dsp:spPr>
        <a:xfrm>
          <a:off x="2565629" y="3403123"/>
          <a:ext cx="845404" cy="4227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F</a:t>
          </a:r>
          <a:endParaRPr lang="en-US" sz="2600" kern="1200" dirty="0"/>
        </a:p>
      </dsp:txBody>
      <dsp:txXfrm>
        <a:off x="2578010" y="3415504"/>
        <a:ext cx="820642" cy="397940"/>
      </dsp:txXfrm>
    </dsp:sp>
    <dsp:sp modelId="{64C84B2F-2927-4C00-9823-42019BAD511B}">
      <dsp:nvSpPr>
        <dsp:cNvPr id="0" name=""/>
        <dsp:cNvSpPr/>
      </dsp:nvSpPr>
      <dsp:spPr>
        <a:xfrm rot="18169969">
          <a:off x="3277511" y="3360586"/>
          <a:ext cx="583312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583312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4584" y="3354825"/>
        <a:ext cx="29165" cy="29165"/>
      </dsp:txXfrm>
    </dsp:sp>
    <dsp:sp modelId="{8D49E0EA-8314-4428-AA3A-4CCB1ED6ED3C}">
      <dsp:nvSpPr>
        <dsp:cNvPr id="0" name=""/>
        <dsp:cNvSpPr/>
      </dsp:nvSpPr>
      <dsp:spPr>
        <a:xfrm>
          <a:off x="3727300" y="2912991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F</a:t>
          </a:r>
          <a:r>
            <a:rPr lang="nl-NL" sz="2600" kern="1200" baseline="-25000" dirty="0"/>
            <a:t>4</a:t>
          </a:r>
          <a:endParaRPr lang="en-US" sz="2600" kern="1200" baseline="-25000" dirty="0"/>
        </a:p>
      </dsp:txBody>
      <dsp:txXfrm>
        <a:off x="3739681" y="2925372"/>
        <a:ext cx="820642" cy="397940"/>
      </dsp:txXfrm>
    </dsp:sp>
    <dsp:sp modelId="{B9C4D3AE-B7A1-4BB8-BF5C-3BC98C3DCA8C}">
      <dsp:nvSpPr>
        <dsp:cNvPr id="0" name=""/>
        <dsp:cNvSpPr/>
      </dsp:nvSpPr>
      <dsp:spPr>
        <a:xfrm rot="21556261">
          <a:off x="3411021" y="3603640"/>
          <a:ext cx="31629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1629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61260" y="3604555"/>
        <a:ext cx="15814" cy="15814"/>
      </dsp:txXfrm>
    </dsp:sp>
    <dsp:sp modelId="{B6BF4F40-C297-4578-AD57-C182A6260406}">
      <dsp:nvSpPr>
        <dsp:cNvPr id="0" name=""/>
        <dsp:cNvSpPr/>
      </dsp:nvSpPr>
      <dsp:spPr>
        <a:xfrm>
          <a:off x="3727300" y="3399099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F</a:t>
          </a:r>
          <a:r>
            <a:rPr lang="nl-NL" sz="2600" kern="1200" baseline="-25000" dirty="0"/>
            <a:t>3</a:t>
          </a:r>
          <a:endParaRPr lang="en-US" sz="2600" kern="1200" baseline="-25000" dirty="0"/>
        </a:p>
      </dsp:txBody>
      <dsp:txXfrm>
        <a:off x="3739681" y="3411480"/>
        <a:ext cx="820642" cy="397940"/>
      </dsp:txXfrm>
    </dsp:sp>
    <dsp:sp modelId="{E5BC9441-1802-42F5-AB29-2028D0034922}">
      <dsp:nvSpPr>
        <dsp:cNvPr id="0" name=""/>
        <dsp:cNvSpPr/>
      </dsp:nvSpPr>
      <dsp:spPr>
        <a:xfrm rot="3404012">
          <a:off x="3280884" y="3846694"/>
          <a:ext cx="576566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576566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4753" y="3841102"/>
        <a:ext cx="28828" cy="28828"/>
      </dsp:txXfrm>
    </dsp:sp>
    <dsp:sp modelId="{70763F6B-E0FB-4E85-B5D7-D8BA6B85E2FB}">
      <dsp:nvSpPr>
        <dsp:cNvPr id="0" name=""/>
        <dsp:cNvSpPr/>
      </dsp:nvSpPr>
      <dsp:spPr>
        <a:xfrm>
          <a:off x="3727300" y="3885206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F</a:t>
          </a:r>
          <a:r>
            <a:rPr lang="nl-NL" sz="2600" kern="1200" baseline="-25000" dirty="0"/>
            <a:t>2</a:t>
          </a:r>
          <a:endParaRPr lang="en-US" sz="2600" kern="1200" baseline="-25000" dirty="0"/>
        </a:p>
      </dsp:txBody>
      <dsp:txXfrm>
        <a:off x="3739681" y="3897587"/>
        <a:ext cx="820642" cy="3979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2064403" y="2379373"/>
          <a:ext cx="827368" cy="413684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2p</a:t>
          </a:r>
          <a:r>
            <a:rPr lang="nl-NL" sz="1800" kern="1200" baseline="30000" dirty="0"/>
            <a:t>5</a:t>
          </a:r>
          <a:r>
            <a:rPr lang="nl-NL" sz="1800" kern="1200" dirty="0"/>
            <a:t>3d</a:t>
          </a:r>
          <a:r>
            <a:rPr lang="nl-NL" sz="1800" kern="1200" baseline="30000" dirty="0"/>
            <a:t>9</a:t>
          </a:r>
          <a:endParaRPr lang="en-US" sz="1800" kern="1200" baseline="30000" dirty="0"/>
        </a:p>
      </dsp:txBody>
      <dsp:txXfrm>
        <a:off x="2076519" y="2391489"/>
        <a:ext cx="803136" cy="389452"/>
      </dsp:txXfrm>
    </dsp:sp>
    <dsp:sp modelId="{BE4B0C8F-4B48-4E95-AD34-85D6C5A1510A}">
      <dsp:nvSpPr>
        <dsp:cNvPr id="0" name=""/>
        <dsp:cNvSpPr/>
      </dsp:nvSpPr>
      <dsp:spPr>
        <a:xfrm rot="16675244">
          <a:off x="1856447" y="1390282"/>
          <a:ext cx="24015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240159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997206" y="1336833"/>
        <a:ext cx="120079" cy="120079"/>
      </dsp:txXfrm>
    </dsp:sp>
    <dsp:sp modelId="{A525055E-80E3-4E77-BB12-E6F773C2CD22}">
      <dsp:nvSpPr>
        <dsp:cNvPr id="0" name=""/>
        <dsp:cNvSpPr/>
      </dsp:nvSpPr>
      <dsp:spPr>
        <a:xfrm>
          <a:off x="3222719" y="689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P</a:t>
          </a:r>
          <a:endParaRPr lang="en-US" sz="1800" kern="1200" dirty="0"/>
        </a:p>
      </dsp:txBody>
      <dsp:txXfrm>
        <a:off x="3234835" y="12805"/>
        <a:ext cx="803136" cy="389452"/>
      </dsp:txXfrm>
    </dsp:sp>
    <dsp:sp modelId="{B22878A4-E944-4AA5-AC47-7C227623FFD1}">
      <dsp:nvSpPr>
        <dsp:cNvPr id="0" name=""/>
        <dsp:cNvSpPr/>
      </dsp:nvSpPr>
      <dsp:spPr>
        <a:xfrm>
          <a:off x="4050088" y="200939"/>
          <a:ext cx="33094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094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7288" y="199257"/>
        <a:ext cx="16547" cy="16547"/>
      </dsp:txXfrm>
    </dsp:sp>
    <dsp:sp modelId="{174E5DBA-421C-43CE-8007-51C8F2B1A439}">
      <dsp:nvSpPr>
        <dsp:cNvPr id="0" name=""/>
        <dsp:cNvSpPr/>
      </dsp:nvSpPr>
      <dsp:spPr>
        <a:xfrm>
          <a:off x="4381035" y="689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P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393151" y="12805"/>
        <a:ext cx="803136" cy="389452"/>
      </dsp:txXfrm>
    </dsp:sp>
    <dsp:sp modelId="{6E920E4F-CDA2-4486-B606-4EB43E565F68}">
      <dsp:nvSpPr>
        <dsp:cNvPr id="0" name=""/>
        <dsp:cNvSpPr/>
      </dsp:nvSpPr>
      <dsp:spPr>
        <a:xfrm rot="16791948">
          <a:off x="2091490" y="1628150"/>
          <a:ext cx="193151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931511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008958" y="1586454"/>
        <a:ext cx="96575" cy="96575"/>
      </dsp:txXfrm>
    </dsp:sp>
    <dsp:sp modelId="{10A9CC70-7E08-47D7-9DF8-3F77C1EB5032}">
      <dsp:nvSpPr>
        <dsp:cNvPr id="0" name=""/>
        <dsp:cNvSpPr/>
      </dsp:nvSpPr>
      <dsp:spPr>
        <a:xfrm>
          <a:off x="3222719" y="476426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D</a:t>
          </a:r>
          <a:endParaRPr lang="en-US" sz="1800" kern="1200" dirty="0"/>
        </a:p>
      </dsp:txBody>
      <dsp:txXfrm>
        <a:off x="3234835" y="488542"/>
        <a:ext cx="803136" cy="389452"/>
      </dsp:txXfrm>
    </dsp:sp>
    <dsp:sp modelId="{B38BFFE3-546E-4995-B6FF-14FEBA1D14A7}">
      <dsp:nvSpPr>
        <dsp:cNvPr id="0" name=""/>
        <dsp:cNvSpPr/>
      </dsp:nvSpPr>
      <dsp:spPr>
        <a:xfrm>
          <a:off x="4050088" y="676676"/>
          <a:ext cx="33094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094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7288" y="674994"/>
        <a:ext cx="16547" cy="16547"/>
      </dsp:txXfrm>
    </dsp:sp>
    <dsp:sp modelId="{52D0533B-D696-4819-86F4-11CE1590F981}">
      <dsp:nvSpPr>
        <dsp:cNvPr id="0" name=""/>
        <dsp:cNvSpPr/>
      </dsp:nvSpPr>
      <dsp:spPr>
        <a:xfrm>
          <a:off x="4381035" y="476426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D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393151" y="488542"/>
        <a:ext cx="803136" cy="389452"/>
      </dsp:txXfrm>
    </dsp:sp>
    <dsp:sp modelId="{28D3D173-9C1C-4CD0-9F5A-66116336EF5C}">
      <dsp:nvSpPr>
        <dsp:cNvPr id="0" name=""/>
        <dsp:cNvSpPr/>
      </dsp:nvSpPr>
      <dsp:spPr>
        <a:xfrm rot="16983315">
          <a:off x="2324706" y="1866018"/>
          <a:ext cx="146507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465079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20619" y="1835983"/>
        <a:ext cx="73253" cy="73253"/>
      </dsp:txXfrm>
    </dsp:sp>
    <dsp:sp modelId="{574987DB-E2D3-4AC0-968E-070B2EE60C62}">
      <dsp:nvSpPr>
        <dsp:cNvPr id="0" name=""/>
        <dsp:cNvSpPr/>
      </dsp:nvSpPr>
      <dsp:spPr>
        <a:xfrm>
          <a:off x="3222719" y="952163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F</a:t>
          </a:r>
          <a:endParaRPr lang="en-US" sz="1800" kern="1200" dirty="0"/>
        </a:p>
      </dsp:txBody>
      <dsp:txXfrm>
        <a:off x="3234835" y="964279"/>
        <a:ext cx="803136" cy="389452"/>
      </dsp:txXfrm>
    </dsp:sp>
    <dsp:sp modelId="{6D46E4D6-224D-463B-B7C2-CEB80F090A6D}">
      <dsp:nvSpPr>
        <dsp:cNvPr id="0" name=""/>
        <dsp:cNvSpPr/>
      </dsp:nvSpPr>
      <dsp:spPr>
        <a:xfrm>
          <a:off x="4050088" y="1152413"/>
          <a:ext cx="33094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094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7288" y="1150731"/>
        <a:ext cx="16547" cy="16547"/>
      </dsp:txXfrm>
    </dsp:sp>
    <dsp:sp modelId="{BC1690DF-C3EC-4E83-9466-C968988466AA}">
      <dsp:nvSpPr>
        <dsp:cNvPr id="0" name=""/>
        <dsp:cNvSpPr/>
      </dsp:nvSpPr>
      <dsp:spPr>
        <a:xfrm>
          <a:off x="4381035" y="952163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F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4393151" y="964279"/>
        <a:ext cx="803136" cy="389452"/>
      </dsp:txXfrm>
    </dsp:sp>
    <dsp:sp modelId="{9A633CD4-F8EB-47D3-8A19-0346A283C95E}">
      <dsp:nvSpPr>
        <dsp:cNvPr id="0" name=""/>
        <dsp:cNvSpPr/>
      </dsp:nvSpPr>
      <dsp:spPr>
        <a:xfrm rot="18289469">
          <a:off x="2767482" y="2341755"/>
          <a:ext cx="57952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79527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42757" y="2333859"/>
        <a:ext cx="28976" cy="28976"/>
      </dsp:txXfrm>
    </dsp:sp>
    <dsp:sp modelId="{D9A95E16-EFFB-4C5D-9186-A33EBEF1B645}">
      <dsp:nvSpPr>
        <dsp:cNvPr id="0" name=""/>
        <dsp:cNvSpPr/>
      </dsp:nvSpPr>
      <dsp:spPr>
        <a:xfrm>
          <a:off x="3222719" y="1903637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endParaRPr lang="en-US" sz="1800" kern="1200" dirty="0"/>
        </a:p>
      </dsp:txBody>
      <dsp:txXfrm>
        <a:off x="3234835" y="1915753"/>
        <a:ext cx="803136" cy="389452"/>
      </dsp:txXfrm>
    </dsp:sp>
    <dsp:sp modelId="{1C75592D-0442-4FB6-8C0A-AB674BA0A542}">
      <dsp:nvSpPr>
        <dsp:cNvPr id="0" name=""/>
        <dsp:cNvSpPr/>
      </dsp:nvSpPr>
      <dsp:spPr>
        <a:xfrm rot="18322543">
          <a:off x="3925369" y="1862374"/>
          <a:ext cx="592398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92398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6758" y="1854156"/>
        <a:ext cx="29619" cy="29619"/>
      </dsp:txXfrm>
    </dsp:sp>
    <dsp:sp modelId="{F4FB4A4A-70D0-4CC2-B013-752F1F77DC96}">
      <dsp:nvSpPr>
        <dsp:cNvPr id="0" name=""/>
        <dsp:cNvSpPr/>
      </dsp:nvSpPr>
      <dsp:spPr>
        <a:xfrm>
          <a:off x="4393049" y="1420611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405165" y="1432727"/>
        <a:ext cx="803136" cy="389452"/>
      </dsp:txXfrm>
    </dsp:sp>
    <dsp:sp modelId="{E5854EE2-7F23-41A1-8D19-B44CF92141D9}">
      <dsp:nvSpPr>
        <dsp:cNvPr id="0" name=""/>
        <dsp:cNvSpPr/>
      </dsp:nvSpPr>
      <dsp:spPr>
        <a:xfrm>
          <a:off x="4050088" y="2103887"/>
          <a:ext cx="33094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094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7288" y="2102205"/>
        <a:ext cx="16547" cy="16547"/>
      </dsp:txXfrm>
    </dsp:sp>
    <dsp:sp modelId="{92B162B8-D83F-46F0-AC04-A697EE50FBD0}">
      <dsp:nvSpPr>
        <dsp:cNvPr id="0" name=""/>
        <dsp:cNvSpPr/>
      </dsp:nvSpPr>
      <dsp:spPr>
        <a:xfrm>
          <a:off x="4381035" y="1903637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393151" y="1915753"/>
        <a:ext cx="803136" cy="389452"/>
      </dsp:txXfrm>
    </dsp:sp>
    <dsp:sp modelId="{7B937CF4-DAD6-4BFE-9A15-D270823C74DD}">
      <dsp:nvSpPr>
        <dsp:cNvPr id="0" name=""/>
        <dsp:cNvSpPr/>
      </dsp:nvSpPr>
      <dsp:spPr>
        <a:xfrm rot="3404012">
          <a:off x="3922714" y="2339786"/>
          <a:ext cx="56426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6426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0740" y="2332271"/>
        <a:ext cx="28213" cy="28213"/>
      </dsp:txXfrm>
    </dsp:sp>
    <dsp:sp modelId="{E2ECA88E-6364-4474-BDA7-2FA0511F9EEF}">
      <dsp:nvSpPr>
        <dsp:cNvPr id="0" name=""/>
        <dsp:cNvSpPr/>
      </dsp:nvSpPr>
      <dsp:spPr>
        <a:xfrm>
          <a:off x="4359606" y="2375435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0</a:t>
          </a:r>
          <a:endParaRPr lang="en-US" sz="1800" kern="1200" baseline="-25000" dirty="0"/>
        </a:p>
      </dsp:txBody>
      <dsp:txXfrm>
        <a:off x="4371722" y="2387551"/>
        <a:ext cx="803136" cy="389452"/>
      </dsp:txXfrm>
    </dsp:sp>
    <dsp:sp modelId="{97D99FD1-8842-4C9A-851C-20A1A9EACCCA}">
      <dsp:nvSpPr>
        <dsp:cNvPr id="0" name=""/>
        <dsp:cNvSpPr/>
      </dsp:nvSpPr>
      <dsp:spPr>
        <a:xfrm rot="4249260">
          <a:off x="2553552" y="3055361"/>
          <a:ext cx="100738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00738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32061" y="3036768"/>
        <a:ext cx="50369" cy="50369"/>
      </dsp:txXfrm>
    </dsp:sp>
    <dsp:sp modelId="{C75D79B8-67BF-4904-8914-E0A23181BFAE}">
      <dsp:nvSpPr>
        <dsp:cNvPr id="0" name=""/>
        <dsp:cNvSpPr/>
      </dsp:nvSpPr>
      <dsp:spPr>
        <a:xfrm>
          <a:off x="3222719" y="3330847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endParaRPr lang="en-US" sz="1800" kern="1200" dirty="0"/>
        </a:p>
      </dsp:txBody>
      <dsp:txXfrm>
        <a:off x="3234835" y="3342963"/>
        <a:ext cx="803136" cy="389452"/>
      </dsp:txXfrm>
    </dsp:sp>
    <dsp:sp modelId="{222D2530-B665-40DB-9BB3-02900C494895}">
      <dsp:nvSpPr>
        <dsp:cNvPr id="0" name=""/>
        <dsp:cNvSpPr/>
      </dsp:nvSpPr>
      <dsp:spPr>
        <a:xfrm rot="18289469">
          <a:off x="3925798" y="3293229"/>
          <a:ext cx="57952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7952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1073" y="3285333"/>
        <a:ext cx="28976" cy="28976"/>
      </dsp:txXfrm>
    </dsp:sp>
    <dsp:sp modelId="{D1000099-80EF-41CE-8A76-0B63EE9981B4}">
      <dsp:nvSpPr>
        <dsp:cNvPr id="0" name=""/>
        <dsp:cNvSpPr/>
      </dsp:nvSpPr>
      <dsp:spPr>
        <a:xfrm>
          <a:off x="4381035" y="2855110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4393151" y="2867226"/>
        <a:ext cx="803136" cy="389452"/>
      </dsp:txXfrm>
    </dsp:sp>
    <dsp:sp modelId="{4A67A7D1-0BA6-4E0A-95D7-B8362CE3886C}">
      <dsp:nvSpPr>
        <dsp:cNvPr id="0" name=""/>
        <dsp:cNvSpPr/>
      </dsp:nvSpPr>
      <dsp:spPr>
        <a:xfrm>
          <a:off x="4050088" y="3531098"/>
          <a:ext cx="33094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094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7288" y="3529416"/>
        <a:ext cx="16547" cy="16547"/>
      </dsp:txXfrm>
    </dsp:sp>
    <dsp:sp modelId="{C588A49C-4EF0-4976-97DD-E4785518A04A}">
      <dsp:nvSpPr>
        <dsp:cNvPr id="0" name=""/>
        <dsp:cNvSpPr/>
      </dsp:nvSpPr>
      <dsp:spPr>
        <a:xfrm>
          <a:off x="4381035" y="3330847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393151" y="3342963"/>
        <a:ext cx="803136" cy="389452"/>
      </dsp:txXfrm>
    </dsp:sp>
    <dsp:sp modelId="{32076BE0-816C-41CC-97CA-0AF3444842D2}">
      <dsp:nvSpPr>
        <dsp:cNvPr id="0" name=""/>
        <dsp:cNvSpPr/>
      </dsp:nvSpPr>
      <dsp:spPr>
        <a:xfrm rot="3310531">
          <a:off x="3925798" y="3768966"/>
          <a:ext cx="57952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7952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1073" y="3761070"/>
        <a:ext cx="28976" cy="28976"/>
      </dsp:txXfrm>
    </dsp:sp>
    <dsp:sp modelId="{9F56D6E5-D9CF-4398-ABAB-95120F1C16B5}">
      <dsp:nvSpPr>
        <dsp:cNvPr id="0" name=""/>
        <dsp:cNvSpPr/>
      </dsp:nvSpPr>
      <dsp:spPr>
        <a:xfrm>
          <a:off x="4381035" y="3806584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393151" y="3818700"/>
        <a:ext cx="803136" cy="389452"/>
      </dsp:txXfrm>
    </dsp:sp>
    <dsp:sp modelId="{BA3D464E-289D-4B82-8828-1DA7E4C84B31}">
      <dsp:nvSpPr>
        <dsp:cNvPr id="0" name=""/>
        <dsp:cNvSpPr/>
      </dsp:nvSpPr>
      <dsp:spPr>
        <a:xfrm rot="4924756">
          <a:off x="1856447" y="3768966"/>
          <a:ext cx="24015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240159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997206" y="3715518"/>
        <a:ext cx="120079" cy="120079"/>
      </dsp:txXfrm>
    </dsp:sp>
    <dsp:sp modelId="{A2B6591A-5E5D-4EBF-91EB-0733474097EC}">
      <dsp:nvSpPr>
        <dsp:cNvPr id="0" name=""/>
        <dsp:cNvSpPr/>
      </dsp:nvSpPr>
      <dsp:spPr>
        <a:xfrm>
          <a:off x="3222719" y="4758058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endParaRPr lang="en-US" sz="1800" kern="1200" dirty="0"/>
        </a:p>
      </dsp:txBody>
      <dsp:txXfrm>
        <a:off x="3234835" y="4770174"/>
        <a:ext cx="803136" cy="389452"/>
      </dsp:txXfrm>
    </dsp:sp>
    <dsp:sp modelId="{64C84B2F-2927-4C00-9823-42019BAD511B}">
      <dsp:nvSpPr>
        <dsp:cNvPr id="0" name=""/>
        <dsp:cNvSpPr/>
      </dsp:nvSpPr>
      <dsp:spPr>
        <a:xfrm rot="18169969">
          <a:off x="3919413" y="4718471"/>
          <a:ext cx="57086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7086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0575" y="4710791"/>
        <a:ext cx="28543" cy="28543"/>
      </dsp:txXfrm>
    </dsp:sp>
    <dsp:sp modelId="{8D49E0EA-8314-4428-AA3A-4CCB1ED6ED3C}">
      <dsp:nvSpPr>
        <dsp:cNvPr id="0" name=""/>
        <dsp:cNvSpPr/>
      </dsp:nvSpPr>
      <dsp:spPr>
        <a:xfrm>
          <a:off x="4359606" y="4278383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4</a:t>
          </a:r>
          <a:endParaRPr lang="en-US" sz="1800" kern="1200" baseline="-25000" dirty="0"/>
        </a:p>
      </dsp:txBody>
      <dsp:txXfrm>
        <a:off x="4371722" y="4290499"/>
        <a:ext cx="803136" cy="389452"/>
      </dsp:txXfrm>
    </dsp:sp>
    <dsp:sp modelId="{B9C4D3AE-B7A1-4BB8-BF5C-3BC98C3DCA8C}">
      <dsp:nvSpPr>
        <dsp:cNvPr id="0" name=""/>
        <dsp:cNvSpPr/>
      </dsp:nvSpPr>
      <dsp:spPr>
        <a:xfrm rot="21556261">
          <a:off x="4050075" y="4956339"/>
          <a:ext cx="30954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0954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7108" y="4955192"/>
        <a:ext cx="15477" cy="15477"/>
      </dsp:txXfrm>
    </dsp:sp>
    <dsp:sp modelId="{B6BF4F40-C297-4578-AD57-C182A6260406}">
      <dsp:nvSpPr>
        <dsp:cNvPr id="0" name=""/>
        <dsp:cNvSpPr/>
      </dsp:nvSpPr>
      <dsp:spPr>
        <a:xfrm>
          <a:off x="4359606" y="4754120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4371722" y="4766236"/>
        <a:ext cx="803136" cy="389452"/>
      </dsp:txXfrm>
    </dsp:sp>
    <dsp:sp modelId="{E5BC9441-1802-42F5-AB29-2028D0034922}">
      <dsp:nvSpPr>
        <dsp:cNvPr id="0" name=""/>
        <dsp:cNvSpPr/>
      </dsp:nvSpPr>
      <dsp:spPr>
        <a:xfrm rot="3404012">
          <a:off x="3922714" y="5194208"/>
          <a:ext cx="56426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6426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0740" y="5186693"/>
        <a:ext cx="28213" cy="28213"/>
      </dsp:txXfrm>
    </dsp:sp>
    <dsp:sp modelId="{70763F6B-E0FB-4E85-B5D7-D8BA6B85E2FB}">
      <dsp:nvSpPr>
        <dsp:cNvPr id="0" name=""/>
        <dsp:cNvSpPr/>
      </dsp:nvSpPr>
      <dsp:spPr>
        <a:xfrm>
          <a:off x="4359606" y="5229856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371722" y="5241972"/>
        <a:ext cx="803136" cy="3894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1382062" y="1701745"/>
          <a:ext cx="845404" cy="422702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dirty="0"/>
            <a:t>3d</a:t>
          </a:r>
          <a:r>
            <a:rPr lang="nl-NL" sz="2600" kern="1200" baseline="30000" dirty="0"/>
            <a:t>8</a:t>
          </a:r>
          <a:endParaRPr lang="en-US" sz="2600" kern="1200" baseline="30000" dirty="0"/>
        </a:p>
      </dsp:txBody>
      <dsp:txXfrm>
        <a:off x="1394443" y="1714126"/>
        <a:ext cx="820642" cy="397940"/>
      </dsp:txXfrm>
    </dsp:sp>
    <dsp:sp modelId="{BE4B0C8F-4B48-4E95-AD34-85D6C5A1510A}">
      <dsp:nvSpPr>
        <dsp:cNvPr id="0" name=""/>
        <dsp:cNvSpPr/>
      </dsp:nvSpPr>
      <dsp:spPr>
        <a:xfrm rot="16874489">
          <a:off x="1529219" y="1053586"/>
          <a:ext cx="1734658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1734658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353182" y="1019041"/>
        <a:ext cx="86732" cy="86732"/>
      </dsp:txXfrm>
    </dsp:sp>
    <dsp:sp modelId="{A525055E-80E3-4E77-BB12-E6F773C2CD22}">
      <dsp:nvSpPr>
        <dsp:cNvPr id="0" name=""/>
        <dsp:cNvSpPr/>
      </dsp:nvSpPr>
      <dsp:spPr>
        <a:xfrm>
          <a:off x="2565629" y="368"/>
          <a:ext cx="845404" cy="4227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S</a:t>
          </a:r>
          <a:endParaRPr lang="en-US" sz="2600" kern="1200" dirty="0"/>
        </a:p>
      </dsp:txBody>
      <dsp:txXfrm>
        <a:off x="2578010" y="12749"/>
        <a:ext cx="820642" cy="397940"/>
      </dsp:txXfrm>
    </dsp:sp>
    <dsp:sp modelId="{B22878A4-E944-4AA5-AC47-7C227623FFD1}">
      <dsp:nvSpPr>
        <dsp:cNvPr id="0" name=""/>
        <dsp:cNvSpPr/>
      </dsp:nvSpPr>
      <dsp:spPr>
        <a:xfrm>
          <a:off x="3411034" y="202897"/>
          <a:ext cx="33816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3816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1661" y="203265"/>
        <a:ext cx="16908" cy="16908"/>
      </dsp:txXfrm>
    </dsp:sp>
    <dsp:sp modelId="{174E5DBA-421C-43CE-8007-51C8F2B1A439}">
      <dsp:nvSpPr>
        <dsp:cNvPr id="0" name=""/>
        <dsp:cNvSpPr/>
      </dsp:nvSpPr>
      <dsp:spPr>
        <a:xfrm>
          <a:off x="3749196" y="368"/>
          <a:ext cx="845404" cy="422702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S</a:t>
          </a:r>
          <a:r>
            <a:rPr lang="nl-NL" sz="2600" kern="1200" baseline="-25000" dirty="0"/>
            <a:t>0</a:t>
          </a:r>
          <a:endParaRPr lang="en-US" sz="2600" kern="1200" baseline="-25000" dirty="0"/>
        </a:p>
      </dsp:txBody>
      <dsp:txXfrm>
        <a:off x="3761577" y="12749"/>
        <a:ext cx="820642" cy="397940"/>
      </dsp:txXfrm>
    </dsp:sp>
    <dsp:sp modelId="{6E920E4F-CDA2-4486-B606-4EB43E565F68}">
      <dsp:nvSpPr>
        <dsp:cNvPr id="0" name=""/>
        <dsp:cNvSpPr/>
      </dsp:nvSpPr>
      <dsp:spPr>
        <a:xfrm rot="17132988">
          <a:off x="1765828" y="1296640"/>
          <a:ext cx="126144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1261441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65012" y="1273926"/>
        <a:ext cx="63072" cy="63072"/>
      </dsp:txXfrm>
    </dsp:sp>
    <dsp:sp modelId="{10A9CC70-7E08-47D7-9DF8-3F77C1EB5032}">
      <dsp:nvSpPr>
        <dsp:cNvPr id="0" name=""/>
        <dsp:cNvSpPr/>
      </dsp:nvSpPr>
      <dsp:spPr>
        <a:xfrm>
          <a:off x="2565629" y="486476"/>
          <a:ext cx="845404" cy="4227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G</a:t>
          </a:r>
          <a:endParaRPr lang="en-US" sz="2600" kern="1200" dirty="0"/>
        </a:p>
      </dsp:txBody>
      <dsp:txXfrm>
        <a:off x="2578010" y="498857"/>
        <a:ext cx="820642" cy="397940"/>
      </dsp:txXfrm>
    </dsp:sp>
    <dsp:sp modelId="{B38BFFE3-546E-4995-B6FF-14FEBA1D14A7}">
      <dsp:nvSpPr>
        <dsp:cNvPr id="0" name=""/>
        <dsp:cNvSpPr/>
      </dsp:nvSpPr>
      <dsp:spPr>
        <a:xfrm>
          <a:off x="3411034" y="689005"/>
          <a:ext cx="33816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3816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1661" y="689373"/>
        <a:ext cx="16908" cy="16908"/>
      </dsp:txXfrm>
    </dsp:sp>
    <dsp:sp modelId="{52D0533B-D696-4819-86F4-11CE1590F981}">
      <dsp:nvSpPr>
        <dsp:cNvPr id="0" name=""/>
        <dsp:cNvSpPr/>
      </dsp:nvSpPr>
      <dsp:spPr>
        <a:xfrm>
          <a:off x="3749196" y="486476"/>
          <a:ext cx="845404" cy="422702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G</a:t>
          </a:r>
          <a:r>
            <a:rPr lang="nl-NL" sz="2600" kern="1200" baseline="-25000" dirty="0"/>
            <a:t>4</a:t>
          </a:r>
          <a:endParaRPr lang="en-US" sz="2600" kern="1200" baseline="-25000" dirty="0"/>
        </a:p>
      </dsp:txBody>
      <dsp:txXfrm>
        <a:off x="3761577" y="498857"/>
        <a:ext cx="820642" cy="397940"/>
      </dsp:txXfrm>
    </dsp:sp>
    <dsp:sp modelId="{9A633CD4-F8EB-47D3-8A19-0346A283C95E}">
      <dsp:nvSpPr>
        <dsp:cNvPr id="0" name=""/>
        <dsp:cNvSpPr/>
      </dsp:nvSpPr>
      <dsp:spPr>
        <a:xfrm rot="19457599">
          <a:off x="2188324" y="1782748"/>
          <a:ext cx="416447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416447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86137" y="1781158"/>
        <a:ext cx="20822" cy="20822"/>
      </dsp:txXfrm>
    </dsp:sp>
    <dsp:sp modelId="{D9A95E16-EFFB-4C5D-9186-A33EBEF1B645}">
      <dsp:nvSpPr>
        <dsp:cNvPr id="0" name=""/>
        <dsp:cNvSpPr/>
      </dsp:nvSpPr>
      <dsp:spPr>
        <a:xfrm>
          <a:off x="2565629" y="1458691"/>
          <a:ext cx="845404" cy="4227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P</a:t>
          </a:r>
          <a:endParaRPr lang="en-US" sz="2600" kern="1200" dirty="0"/>
        </a:p>
      </dsp:txBody>
      <dsp:txXfrm>
        <a:off x="2578010" y="1471072"/>
        <a:ext cx="820642" cy="397940"/>
      </dsp:txXfrm>
    </dsp:sp>
    <dsp:sp modelId="{1C75592D-0442-4FB6-8C0A-AB674BA0A542}">
      <dsp:nvSpPr>
        <dsp:cNvPr id="0" name=""/>
        <dsp:cNvSpPr/>
      </dsp:nvSpPr>
      <dsp:spPr>
        <a:xfrm rot="18289469">
          <a:off x="3284035" y="1418167"/>
          <a:ext cx="59216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592160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65311" y="1412185"/>
        <a:ext cx="29608" cy="29608"/>
      </dsp:txXfrm>
    </dsp:sp>
    <dsp:sp modelId="{F4FB4A4A-70D0-4CC2-B013-752F1F77DC96}">
      <dsp:nvSpPr>
        <dsp:cNvPr id="0" name=""/>
        <dsp:cNvSpPr/>
      </dsp:nvSpPr>
      <dsp:spPr>
        <a:xfrm>
          <a:off x="3749196" y="972584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P</a:t>
          </a:r>
          <a:r>
            <a:rPr lang="nl-NL" sz="2600" kern="1200" baseline="-25000" dirty="0"/>
            <a:t>2</a:t>
          </a:r>
          <a:endParaRPr lang="en-US" sz="2600" kern="1200" baseline="-25000" dirty="0"/>
        </a:p>
      </dsp:txBody>
      <dsp:txXfrm>
        <a:off x="3761577" y="984965"/>
        <a:ext cx="820642" cy="397940"/>
      </dsp:txXfrm>
    </dsp:sp>
    <dsp:sp modelId="{E5854EE2-7F23-41A1-8D19-B44CF92141D9}">
      <dsp:nvSpPr>
        <dsp:cNvPr id="0" name=""/>
        <dsp:cNvSpPr/>
      </dsp:nvSpPr>
      <dsp:spPr>
        <a:xfrm>
          <a:off x="3411034" y="1661221"/>
          <a:ext cx="33816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3816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1661" y="1661589"/>
        <a:ext cx="16908" cy="16908"/>
      </dsp:txXfrm>
    </dsp:sp>
    <dsp:sp modelId="{92B162B8-D83F-46F0-AC04-A697EE50FBD0}">
      <dsp:nvSpPr>
        <dsp:cNvPr id="0" name=""/>
        <dsp:cNvSpPr/>
      </dsp:nvSpPr>
      <dsp:spPr>
        <a:xfrm>
          <a:off x="3749196" y="1458691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P</a:t>
          </a:r>
          <a:r>
            <a:rPr lang="nl-NL" sz="2600" kern="1200" baseline="-25000" dirty="0"/>
            <a:t>1</a:t>
          </a:r>
          <a:endParaRPr lang="en-US" sz="2600" kern="1200" baseline="-25000" dirty="0"/>
        </a:p>
      </dsp:txBody>
      <dsp:txXfrm>
        <a:off x="3761577" y="1471072"/>
        <a:ext cx="820642" cy="397940"/>
      </dsp:txXfrm>
    </dsp:sp>
    <dsp:sp modelId="{7B937CF4-DAD6-4BFE-9A15-D270823C74DD}">
      <dsp:nvSpPr>
        <dsp:cNvPr id="0" name=""/>
        <dsp:cNvSpPr/>
      </dsp:nvSpPr>
      <dsp:spPr>
        <a:xfrm rot="3404012">
          <a:off x="3280884" y="1902263"/>
          <a:ext cx="576566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576566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4753" y="1896670"/>
        <a:ext cx="28828" cy="28828"/>
      </dsp:txXfrm>
    </dsp:sp>
    <dsp:sp modelId="{E2ECA88E-6364-4474-BDA7-2FA0511F9EEF}">
      <dsp:nvSpPr>
        <dsp:cNvPr id="0" name=""/>
        <dsp:cNvSpPr/>
      </dsp:nvSpPr>
      <dsp:spPr>
        <a:xfrm>
          <a:off x="3727300" y="1940775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P</a:t>
          </a:r>
          <a:r>
            <a:rPr lang="nl-NL" sz="2600" kern="1200" baseline="-25000" dirty="0"/>
            <a:t>0</a:t>
          </a:r>
          <a:endParaRPr lang="en-US" sz="2600" kern="1200" baseline="-25000" dirty="0"/>
        </a:p>
      </dsp:txBody>
      <dsp:txXfrm>
        <a:off x="3739681" y="1953156"/>
        <a:ext cx="820642" cy="397940"/>
      </dsp:txXfrm>
    </dsp:sp>
    <dsp:sp modelId="{97D99FD1-8842-4C9A-851C-20A1A9EACCCA}">
      <dsp:nvSpPr>
        <dsp:cNvPr id="0" name=""/>
        <dsp:cNvSpPr/>
      </dsp:nvSpPr>
      <dsp:spPr>
        <a:xfrm rot="3907178">
          <a:off x="1994668" y="2268855"/>
          <a:ext cx="803760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803760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76454" y="2257583"/>
        <a:ext cx="40188" cy="40188"/>
      </dsp:txXfrm>
    </dsp:sp>
    <dsp:sp modelId="{C75D79B8-67BF-4904-8914-E0A23181BFAE}">
      <dsp:nvSpPr>
        <dsp:cNvPr id="0" name=""/>
        <dsp:cNvSpPr/>
      </dsp:nvSpPr>
      <dsp:spPr>
        <a:xfrm>
          <a:off x="2565629" y="2430907"/>
          <a:ext cx="845404" cy="4227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D</a:t>
          </a:r>
          <a:endParaRPr lang="en-US" sz="2600" kern="1200" dirty="0"/>
        </a:p>
      </dsp:txBody>
      <dsp:txXfrm>
        <a:off x="2578010" y="2443288"/>
        <a:ext cx="820642" cy="397940"/>
      </dsp:txXfrm>
    </dsp:sp>
    <dsp:sp modelId="{222D2530-B665-40DB-9BB3-02900C494895}">
      <dsp:nvSpPr>
        <dsp:cNvPr id="0" name=""/>
        <dsp:cNvSpPr/>
      </dsp:nvSpPr>
      <dsp:spPr>
        <a:xfrm>
          <a:off x="3411034" y="2633436"/>
          <a:ext cx="33816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3816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1661" y="2633804"/>
        <a:ext cx="16908" cy="16908"/>
      </dsp:txXfrm>
    </dsp:sp>
    <dsp:sp modelId="{D1000099-80EF-41CE-8A76-0B63EE9981B4}">
      <dsp:nvSpPr>
        <dsp:cNvPr id="0" name=""/>
        <dsp:cNvSpPr/>
      </dsp:nvSpPr>
      <dsp:spPr>
        <a:xfrm>
          <a:off x="3749196" y="2430907"/>
          <a:ext cx="845404" cy="422702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1</a:t>
          </a:r>
          <a:r>
            <a:rPr lang="nl-NL" sz="2600" kern="1200" dirty="0"/>
            <a:t>D</a:t>
          </a:r>
          <a:r>
            <a:rPr lang="nl-NL" sz="2600" kern="1200" baseline="-25000" dirty="0"/>
            <a:t>2</a:t>
          </a:r>
          <a:endParaRPr lang="en-US" sz="2600" kern="1200" baseline="-25000" dirty="0"/>
        </a:p>
      </dsp:txBody>
      <dsp:txXfrm>
        <a:off x="3761577" y="2443288"/>
        <a:ext cx="820642" cy="397940"/>
      </dsp:txXfrm>
    </dsp:sp>
    <dsp:sp modelId="{BA3D464E-289D-4B82-8828-1DA7E4C84B31}">
      <dsp:nvSpPr>
        <dsp:cNvPr id="0" name=""/>
        <dsp:cNvSpPr/>
      </dsp:nvSpPr>
      <dsp:spPr>
        <a:xfrm rot="4725511">
          <a:off x="1529219" y="2754963"/>
          <a:ext cx="1734658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1734658" y="88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353182" y="2720419"/>
        <a:ext cx="86732" cy="86732"/>
      </dsp:txXfrm>
    </dsp:sp>
    <dsp:sp modelId="{A2B6591A-5E5D-4EBF-91EB-0733474097EC}">
      <dsp:nvSpPr>
        <dsp:cNvPr id="0" name=""/>
        <dsp:cNvSpPr/>
      </dsp:nvSpPr>
      <dsp:spPr>
        <a:xfrm>
          <a:off x="2565629" y="3403123"/>
          <a:ext cx="845404" cy="4227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F</a:t>
          </a:r>
          <a:endParaRPr lang="en-US" sz="2600" kern="1200" dirty="0"/>
        </a:p>
      </dsp:txBody>
      <dsp:txXfrm>
        <a:off x="2578010" y="3415504"/>
        <a:ext cx="820642" cy="397940"/>
      </dsp:txXfrm>
    </dsp:sp>
    <dsp:sp modelId="{64C84B2F-2927-4C00-9823-42019BAD511B}">
      <dsp:nvSpPr>
        <dsp:cNvPr id="0" name=""/>
        <dsp:cNvSpPr/>
      </dsp:nvSpPr>
      <dsp:spPr>
        <a:xfrm rot="18169969">
          <a:off x="3277511" y="3360586"/>
          <a:ext cx="583312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583312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4584" y="3354825"/>
        <a:ext cx="29165" cy="29165"/>
      </dsp:txXfrm>
    </dsp:sp>
    <dsp:sp modelId="{8D49E0EA-8314-4428-AA3A-4CCB1ED6ED3C}">
      <dsp:nvSpPr>
        <dsp:cNvPr id="0" name=""/>
        <dsp:cNvSpPr/>
      </dsp:nvSpPr>
      <dsp:spPr>
        <a:xfrm>
          <a:off x="3727300" y="2912991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F</a:t>
          </a:r>
          <a:r>
            <a:rPr lang="nl-NL" sz="2600" kern="1200" baseline="-25000" dirty="0"/>
            <a:t>4</a:t>
          </a:r>
          <a:endParaRPr lang="en-US" sz="2600" kern="1200" baseline="-25000" dirty="0"/>
        </a:p>
      </dsp:txBody>
      <dsp:txXfrm>
        <a:off x="3739681" y="2925372"/>
        <a:ext cx="820642" cy="397940"/>
      </dsp:txXfrm>
    </dsp:sp>
    <dsp:sp modelId="{B9C4D3AE-B7A1-4BB8-BF5C-3BC98C3DCA8C}">
      <dsp:nvSpPr>
        <dsp:cNvPr id="0" name=""/>
        <dsp:cNvSpPr/>
      </dsp:nvSpPr>
      <dsp:spPr>
        <a:xfrm rot="21556261">
          <a:off x="3411021" y="3603640"/>
          <a:ext cx="316291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316291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61260" y="3604555"/>
        <a:ext cx="15814" cy="15814"/>
      </dsp:txXfrm>
    </dsp:sp>
    <dsp:sp modelId="{B6BF4F40-C297-4578-AD57-C182A6260406}">
      <dsp:nvSpPr>
        <dsp:cNvPr id="0" name=""/>
        <dsp:cNvSpPr/>
      </dsp:nvSpPr>
      <dsp:spPr>
        <a:xfrm>
          <a:off x="3727300" y="3399099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F</a:t>
          </a:r>
          <a:r>
            <a:rPr lang="nl-NL" sz="2600" kern="1200" baseline="-25000" dirty="0"/>
            <a:t>3</a:t>
          </a:r>
          <a:endParaRPr lang="en-US" sz="2600" kern="1200" baseline="-25000" dirty="0"/>
        </a:p>
      </dsp:txBody>
      <dsp:txXfrm>
        <a:off x="3739681" y="3411480"/>
        <a:ext cx="820642" cy="397940"/>
      </dsp:txXfrm>
    </dsp:sp>
    <dsp:sp modelId="{E5BC9441-1802-42F5-AB29-2028D0034922}">
      <dsp:nvSpPr>
        <dsp:cNvPr id="0" name=""/>
        <dsp:cNvSpPr/>
      </dsp:nvSpPr>
      <dsp:spPr>
        <a:xfrm rot="3404012">
          <a:off x="3280884" y="3846694"/>
          <a:ext cx="576566" cy="17644"/>
        </a:xfrm>
        <a:custGeom>
          <a:avLst/>
          <a:gdLst/>
          <a:ahLst/>
          <a:cxnLst/>
          <a:rect l="0" t="0" r="0" b="0"/>
          <a:pathLst>
            <a:path>
              <a:moveTo>
                <a:pt x="0" y="8822"/>
              </a:moveTo>
              <a:lnTo>
                <a:pt x="576566" y="88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4753" y="3841102"/>
        <a:ext cx="28828" cy="28828"/>
      </dsp:txXfrm>
    </dsp:sp>
    <dsp:sp modelId="{70763F6B-E0FB-4E85-B5D7-D8BA6B85E2FB}">
      <dsp:nvSpPr>
        <dsp:cNvPr id="0" name=""/>
        <dsp:cNvSpPr/>
      </dsp:nvSpPr>
      <dsp:spPr>
        <a:xfrm>
          <a:off x="3727300" y="3885206"/>
          <a:ext cx="845404" cy="42270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baseline="30000" dirty="0"/>
            <a:t>3</a:t>
          </a:r>
          <a:r>
            <a:rPr lang="nl-NL" sz="2600" kern="1200" dirty="0"/>
            <a:t>F</a:t>
          </a:r>
          <a:r>
            <a:rPr lang="nl-NL" sz="2600" kern="1200" baseline="-25000" dirty="0"/>
            <a:t>2</a:t>
          </a:r>
          <a:endParaRPr lang="en-US" sz="2600" kern="1200" baseline="-25000" dirty="0"/>
        </a:p>
      </dsp:txBody>
      <dsp:txXfrm>
        <a:off x="3739681" y="3897587"/>
        <a:ext cx="820642" cy="3979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690" y="1144791"/>
          <a:ext cx="1043215" cy="521607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200" kern="1200" dirty="0"/>
            <a:t>3d</a:t>
          </a:r>
          <a:r>
            <a:rPr lang="nl-NL" sz="3200" kern="1200" baseline="30000" dirty="0"/>
            <a:t>1</a:t>
          </a:r>
          <a:endParaRPr lang="en-US" sz="3200" kern="1200" baseline="30000" dirty="0"/>
        </a:p>
      </dsp:txBody>
      <dsp:txXfrm>
        <a:off x="15967" y="1160068"/>
        <a:ext cx="1012661" cy="491053"/>
      </dsp:txXfrm>
    </dsp:sp>
    <dsp:sp modelId="{BA3D464E-289D-4B82-8828-1DA7E4C84B31}">
      <dsp:nvSpPr>
        <dsp:cNvPr id="0" name=""/>
        <dsp:cNvSpPr/>
      </dsp:nvSpPr>
      <dsp:spPr>
        <a:xfrm>
          <a:off x="1043906" y="1388896"/>
          <a:ext cx="417286" cy="33398"/>
        </a:xfrm>
        <a:custGeom>
          <a:avLst/>
          <a:gdLst/>
          <a:ahLst/>
          <a:cxnLst/>
          <a:rect l="0" t="0" r="0" b="0"/>
          <a:pathLst>
            <a:path>
              <a:moveTo>
                <a:pt x="0" y="16699"/>
              </a:moveTo>
              <a:lnTo>
                <a:pt x="417286" y="166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242117" y="1395163"/>
        <a:ext cx="20864" cy="20864"/>
      </dsp:txXfrm>
    </dsp:sp>
    <dsp:sp modelId="{A2B6591A-5E5D-4EBF-91EB-0733474097EC}">
      <dsp:nvSpPr>
        <dsp:cNvPr id="0" name=""/>
        <dsp:cNvSpPr/>
      </dsp:nvSpPr>
      <dsp:spPr>
        <a:xfrm>
          <a:off x="1461192" y="1144791"/>
          <a:ext cx="1043215" cy="521607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200" kern="1200" baseline="30000" dirty="0"/>
            <a:t>2</a:t>
          </a:r>
          <a:r>
            <a:rPr lang="nl-NL" sz="3200" kern="1200" dirty="0"/>
            <a:t>D</a:t>
          </a:r>
          <a:endParaRPr lang="en-US" sz="3200" kern="1200" dirty="0"/>
        </a:p>
      </dsp:txBody>
      <dsp:txXfrm>
        <a:off x="1476469" y="1160068"/>
        <a:ext cx="1012661" cy="491053"/>
      </dsp:txXfrm>
    </dsp:sp>
    <dsp:sp modelId="{B9C4D3AE-B7A1-4BB8-BF5C-3BC98C3DCA8C}">
      <dsp:nvSpPr>
        <dsp:cNvPr id="0" name=""/>
        <dsp:cNvSpPr/>
      </dsp:nvSpPr>
      <dsp:spPr>
        <a:xfrm rot="19320108">
          <a:off x="2451919" y="1236451"/>
          <a:ext cx="495243" cy="33398"/>
        </a:xfrm>
        <a:custGeom>
          <a:avLst/>
          <a:gdLst/>
          <a:ahLst/>
          <a:cxnLst/>
          <a:rect l="0" t="0" r="0" b="0"/>
          <a:pathLst>
            <a:path>
              <a:moveTo>
                <a:pt x="0" y="16699"/>
              </a:moveTo>
              <a:lnTo>
                <a:pt x="495243" y="166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87160" y="1240769"/>
        <a:ext cx="24762" cy="24762"/>
      </dsp:txXfrm>
    </dsp:sp>
    <dsp:sp modelId="{B6BF4F40-C297-4578-AD57-C182A6260406}">
      <dsp:nvSpPr>
        <dsp:cNvPr id="0" name=""/>
        <dsp:cNvSpPr/>
      </dsp:nvSpPr>
      <dsp:spPr>
        <a:xfrm>
          <a:off x="2894674" y="839901"/>
          <a:ext cx="1043215" cy="521607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200" kern="1200" baseline="30000" dirty="0"/>
            <a:t>2</a:t>
          </a:r>
          <a:r>
            <a:rPr lang="nl-NL" sz="3200" kern="1200" dirty="0"/>
            <a:t>T</a:t>
          </a:r>
          <a:r>
            <a:rPr lang="nl-NL" sz="3200" kern="1200" baseline="-25000" dirty="0"/>
            <a:t>2g</a:t>
          </a:r>
          <a:endParaRPr lang="en-US" sz="3200" kern="1200" baseline="-25000" dirty="0"/>
        </a:p>
      </dsp:txBody>
      <dsp:txXfrm>
        <a:off x="2909951" y="855178"/>
        <a:ext cx="1012661" cy="491053"/>
      </dsp:txXfrm>
    </dsp:sp>
    <dsp:sp modelId="{E5BC9441-1802-42F5-AB29-2028D0034922}">
      <dsp:nvSpPr>
        <dsp:cNvPr id="0" name=""/>
        <dsp:cNvSpPr/>
      </dsp:nvSpPr>
      <dsp:spPr>
        <a:xfrm rot="2224891">
          <a:off x="2454945" y="1536375"/>
          <a:ext cx="489192" cy="33398"/>
        </a:xfrm>
        <a:custGeom>
          <a:avLst/>
          <a:gdLst/>
          <a:ahLst/>
          <a:cxnLst/>
          <a:rect l="0" t="0" r="0" b="0"/>
          <a:pathLst>
            <a:path>
              <a:moveTo>
                <a:pt x="0" y="16699"/>
              </a:moveTo>
              <a:lnTo>
                <a:pt x="489192" y="166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87311" y="1540845"/>
        <a:ext cx="24459" cy="24459"/>
      </dsp:txXfrm>
    </dsp:sp>
    <dsp:sp modelId="{70763F6B-E0FB-4E85-B5D7-D8BA6B85E2FB}">
      <dsp:nvSpPr>
        <dsp:cNvPr id="0" name=""/>
        <dsp:cNvSpPr/>
      </dsp:nvSpPr>
      <dsp:spPr>
        <a:xfrm>
          <a:off x="2894674" y="1439750"/>
          <a:ext cx="1043215" cy="521607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200" kern="1200" baseline="30000" dirty="0"/>
            <a:t>2</a:t>
          </a:r>
          <a:r>
            <a:rPr lang="nl-NL" sz="3200" kern="1200" dirty="0"/>
            <a:t>E</a:t>
          </a:r>
          <a:r>
            <a:rPr lang="nl-NL" sz="3200" kern="1200" baseline="-25000" dirty="0"/>
            <a:t>g</a:t>
          </a:r>
          <a:endParaRPr lang="en-US" sz="3200" kern="1200" baseline="-25000" dirty="0"/>
        </a:p>
      </dsp:txBody>
      <dsp:txXfrm>
        <a:off x="2909951" y="1455027"/>
        <a:ext cx="1012661" cy="49105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2073452" y="2011656"/>
          <a:ext cx="822605" cy="411302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3d</a:t>
          </a:r>
          <a:r>
            <a:rPr lang="nl-NL" sz="2500" kern="1200" baseline="30000" dirty="0"/>
            <a:t>N</a:t>
          </a:r>
          <a:endParaRPr lang="en-US" sz="2500" kern="1200" baseline="30000" dirty="0"/>
        </a:p>
      </dsp:txBody>
      <dsp:txXfrm>
        <a:off x="2085499" y="2023703"/>
        <a:ext cx="798511" cy="387208"/>
      </dsp:txXfrm>
    </dsp:sp>
    <dsp:sp modelId="{BE4B0C8F-4B48-4E95-AD34-85D6C5A1510A}">
      <dsp:nvSpPr>
        <dsp:cNvPr id="0" name=""/>
        <dsp:cNvSpPr/>
      </dsp:nvSpPr>
      <dsp:spPr>
        <a:xfrm rot="16757754">
          <a:off x="2042082" y="1204989"/>
          <a:ext cx="203699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2036994" y="71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009654" y="1161261"/>
        <a:ext cx="101849" cy="101849"/>
      </dsp:txXfrm>
    </dsp:sp>
    <dsp:sp modelId="{A525055E-80E3-4E77-BB12-E6F773C2CD22}">
      <dsp:nvSpPr>
        <dsp:cNvPr id="0" name=""/>
        <dsp:cNvSpPr/>
      </dsp:nvSpPr>
      <dsp:spPr>
        <a:xfrm>
          <a:off x="3225101" y="1412"/>
          <a:ext cx="822605" cy="4113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J=0</a:t>
          </a:r>
          <a:endParaRPr lang="en-US" sz="2500" kern="1200" dirty="0"/>
        </a:p>
      </dsp:txBody>
      <dsp:txXfrm>
        <a:off x="3237148" y="13459"/>
        <a:ext cx="798511" cy="387208"/>
      </dsp:txXfrm>
    </dsp:sp>
    <dsp:sp modelId="{B22878A4-E944-4AA5-AC47-7C227623FFD1}">
      <dsp:nvSpPr>
        <dsp:cNvPr id="0" name=""/>
        <dsp:cNvSpPr/>
      </dsp:nvSpPr>
      <dsp:spPr>
        <a:xfrm>
          <a:off x="4047706" y="199868"/>
          <a:ext cx="329042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329042" y="7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4002" y="198838"/>
        <a:ext cx="16452" cy="16452"/>
      </dsp:txXfrm>
    </dsp:sp>
    <dsp:sp modelId="{174E5DBA-421C-43CE-8007-51C8F2B1A439}">
      <dsp:nvSpPr>
        <dsp:cNvPr id="0" name=""/>
        <dsp:cNvSpPr/>
      </dsp:nvSpPr>
      <dsp:spPr>
        <a:xfrm>
          <a:off x="4376749" y="1412"/>
          <a:ext cx="822605" cy="41130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A</a:t>
          </a:r>
          <a:r>
            <a:rPr lang="nl-NL" sz="2500" kern="1200" baseline="-25000" dirty="0"/>
            <a:t>1</a:t>
          </a:r>
          <a:endParaRPr lang="en-US" sz="2500" kern="1200" baseline="-25000" dirty="0"/>
        </a:p>
      </dsp:txBody>
      <dsp:txXfrm>
        <a:off x="4388796" y="13459"/>
        <a:ext cx="798511" cy="387208"/>
      </dsp:txXfrm>
    </dsp:sp>
    <dsp:sp modelId="{6E920E4F-CDA2-4486-B606-4EB43E565F68}">
      <dsp:nvSpPr>
        <dsp:cNvPr id="0" name=""/>
        <dsp:cNvSpPr/>
      </dsp:nvSpPr>
      <dsp:spPr>
        <a:xfrm rot="16924900">
          <a:off x="2274546" y="1441489"/>
          <a:ext cx="1572065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1572065" y="71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21278" y="1409383"/>
        <a:ext cx="78603" cy="78603"/>
      </dsp:txXfrm>
    </dsp:sp>
    <dsp:sp modelId="{10A9CC70-7E08-47D7-9DF8-3F77C1EB5032}">
      <dsp:nvSpPr>
        <dsp:cNvPr id="0" name=""/>
        <dsp:cNvSpPr/>
      </dsp:nvSpPr>
      <dsp:spPr>
        <a:xfrm>
          <a:off x="3225101" y="474411"/>
          <a:ext cx="822605" cy="4113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J=1</a:t>
          </a:r>
          <a:endParaRPr lang="en-US" sz="2500" kern="1200" dirty="0"/>
        </a:p>
      </dsp:txBody>
      <dsp:txXfrm>
        <a:off x="3237148" y="486458"/>
        <a:ext cx="798511" cy="387208"/>
      </dsp:txXfrm>
    </dsp:sp>
    <dsp:sp modelId="{B38BFFE3-546E-4995-B6FF-14FEBA1D14A7}">
      <dsp:nvSpPr>
        <dsp:cNvPr id="0" name=""/>
        <dsp:cNvSpPr/>
      </dsp:nvSpPr>
      <dsp:spPr>
        <a:xfrm>
          <a:off x="4047706" y="672866"/>
          <a:ext cx="329042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329042" y="7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4002" y="671836"/>
        <a:ext cx="16452" cy="16452"/>
      </dsp:txXfrm>
    </dsp:sp>
    <dsp:sp modelId="{52D0533B-D696-4819-86F4-11CE1590F981}">
      <dsp:nvSpPr>
        <dsp:cNvPr id="0" name=""/>
        <dsp:cNvSpPr/>
      </dsp:nvSpPr>
      <dsp:spPr>
        <a:xfrm>
          <a:off x="4376749" y="474411"/>
          <a:ext cx="822605" cy="41130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T</a:t>
          </a:r>
          <a:r>
            <a:rPr lang="nl-NL" sz="2500" kern="1200" baseline="-25000" dirty="0"/>
            <a:t>1</a:t>
          </a:r>
          <a:endParaRPr lang="en-US" sz="2500" kern="1200" baseline="-25000" dirty="0"/>
        </a:p>
      </dsp:txBody>
      <dsp:txXfrm>
        <a:off x="4388796" y="486458"/>
        <a:ext cx="798511" cy="387208"/>
      </dsp:txXfrm>
    </dsp:sp>
    <dsp:sp modelId="{9A633CD4-F8EB-47D3-8A19-0346A283C95E}">
      <dsp:nvSpPr>
        <dsp:cNvPr id="0" name=""/>
        <dsp:cNvSpPr/>
      </dsp:nvSpPr>
      <dsp:spPr>
        <a:xfrm rot="17500715">
          <a:off x="2615205" y="1796238"/>
          <a:ext cx="890749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890749" y="71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38311" y="1781165"/>
        <a:ext cx="44537" cy="44537"/>
      </dsp:txXfrm>
    </dsp:sp>
    <dsp:sp modelId="{D9A95E16-EFFB-4C5D-9186-A33EBEF1B645}">
      <dsp:nvSpPr>
        <dsp:cNvPr id="0" name=""/>
        <dsp:cNvSpPr/>
      </dsp:nvSpPr>
      <dsp:spPr>
        <a:xfrm>
          <a:off x="3225101" y="1183908"/>
          <a:ext cx="822605" cy="4113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J=2</a:t>
          </a:r>
          <a:endParaRPr lang="en-US" sz="2500" kern="1200" dirty="0"/>
        </a:p>
      </dsp:txBody>
      <dsp:txXfrm>
        <a:off x="3237148" y="1195955"/>
        <a:ext cx="798511" cy="387208"/>
      </dsp:txXfrm>
    </dsp:sp>
    <dsp:sp modelId="{1C75592D-0442-4FB6-8C0A-AB674BA0A542}">
      <dsp:nvSpPr>
        <dsp:cNvPr id="0" name=""/>
        <dsp:cNvSpPr/>
      </dsp:nvSpPr>
      <dsp:spPr>
        <a:xfrm rot="19457599">
          <a:off x="4009619" y="1264114"/>
          <a:ext cx="405216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405216" y="7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2097" y="1261180"/>
        <a:ext cx="20260" cy="20260"/>
      </dsp:txXfrm>
    </dsp:sp>
    <dsp:sp modelId="{F4FB4A4A-70D0-4CC2-B013-752F1F77DC96}">
      <dsp:nvSpPr>
        <dsp:cNvPr id="0" name=""/>
        <dsp:cNvSpPr/>
      </dsp:nvSpPr>
      <dsp:spPr>
        <a:xfrm>
          <a:off x="4376749" y="947409"/>
          <a:ext cx="822605" cy="41130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T</a:t>
          </a:r>
          <a:r>
            <a:rPr lang="nl-NL" sz="2500" kern="1200" baseline="-25000" dirty="0"/>
            <a:t>2</a:t>
          </a:r>
          <a:endParaRPr lang="en-US" sz="2500" kern="1200" baseline="-25000" dirty="0"/>
        </a:p>
      </dsp:txBody>
      <dsp:txXfrm>
        <a:off x="4388796" y="959456"/>
        <a:ext cx="798511" cy="387208"/>
      </dsp:txXfrm>
    </dsp:sp>
    <dsp:sp modelId="{E5854EE2-7F23-41A1-8D19-B44CF92141D9}">
      <dsp:nvSpPr>
        <dsp:cNvPr id="0" name=""/>
        <dsp:cNvSpPr/>
      </dsp:nvSpPr>
      <dsp:spPr>
        <a:xfrm rot="2142401">
          <a:off x="4009619" y="1500613"/>
          <a:ext cx="405216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405216" y="7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2097" y="1497679"/>
        <a:ext cx="20260" cy="20260"/>
      </dsp:txXfrm>
    </dsp:sp>
    <dsp:sp modelId="{92B162B8-D83F-46F0-AC04-A697EE50FBD0}">
      <dsp:nvSpPr>
        <dsp:cNvPr id="0" name=""/>
        <dsp:cNvSpPr/>
      </dsp:nvSpPr>
      <dsp:spPr>
        <a:xfrm>
          <a:off x="4376749" y="1420408"/>
          <a:ext cx="822605" cy="41130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E</a:t>
          </a:r>
          <a:endParaRPr lang="en-US" sz="2500" kern="1200" baseline="-25000" dirty="0"/>
        </a:p>
      </dsp:txBody>
      <dsp:txXfrm>
        <a:off x="4388796" y="1432455"/>
        <a:ext cx="798511" cy="387208"/>
      </dsp:txXfrm>
    </dsp:sp>
    <dsp:sp modelId="{97D99FD1-8842-4C9A-851C-20A1A9EACCCA}">
      <dsp:nvSpPr>
        <dsp:cNvPr id="0" name=""/>
        <dsp:cNvSpPr/>
      </dsp:nvSpPr>
      <dsp:spPr>
        <a:xfrm rot="2829178">
          <a:off x="2818652" y="2387486"/>
          <a:ext cx="48385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483854" y="71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48483" y="2382585"/>
        <a:ext cx="24192" cy="24192"/>
      </dsp:txXfrm>
    </dsp:sp>
    <dsp:sp modelId="{C75D79B8-67BF-4904-8914-E0A23181BFAE}">
      <dsp:nvSpPr>
        <dsp:cNvPr id="0" name=""/>
        <dsp:cNvSpPr/>
      </dsp:nvSpPr>
      <dsp:spPr>
        <a:xfrm>
          <a:off x="3225101" y="2366405"/>
          <a:ext cx="822605" cy="4113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J=3</a:t>
          </a:r>
          <a:endParaRPr lang="en-US" sz="2500" kern="1200" dirty="0"/>
        </a:p>
      </dsp:txBody>
      <dsp:txXfrm>
        <a:off x="3237148" y="2378452"/>
        <a:ext cx="798511" cy="387208"/>
      </dsp:txXfrm>
    </dsp:sp>
    <dsp:sp modelId="{222D2530-B665-40DB-9BB3-02900C494895}">
      <dsp:nvSpPr>
        <dsp:cNvPr id="0" name=""/>
        <dsp:cNvSpPr/>
      </dsp:nvSpPr>
      <dsp:spPr>
        <a:xfrm rot="18289469">
          <a:off x="3924132" y="2328361"/>
          <a:ext cx="576191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576191" y="7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7823" y="2321152"/>
        <a:ext cx="28809" cy="28809"/>
      </dsp:txXfrm>
    </dsp:sp>
    <dsp:sp modelId="{D1000099-80EF-41CE-8A76-0B63EE9981B4}">
      <dsp:nvSpPr>
        <dsp:cNvPr id="0" name=""/>
        <dsp:cNvSpPr/>
      </dsp:nvSpPr>
      <dsp:spPr>
        <a:xfrm>
          <a:off x="4376749" y="1893406"/>
          <a:ext cx="822605" cy="41130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A</a:t>
          </a:r>
          <a:r>
            <a:rPr lang="nl-NL" sz="2500" kern="1200" baseline="-25000" dirty="0"/>
            <a:t>2</a:t>
          </a:r>
          <a:endParaRPr lang="en-US" sz="2500" kern="1200" baseline="-25000" dirty="0"/>
        </a:p>
      </dsp:txBody>
      <dsp:txXfrm>
        <a:off x="4388796" y="1905453"/>
        <a:ext cx="798511" cy="387208"/>
      </dsp:txXfrm>
    </dsp:sp>
    <dsp:sp modelId="{CCD68132-BB30-49E5-AE71-305878D64824}">
      <dsp:nvSpPr>
        <dsp:cNvPr id="0" name=""/>
        <dsp:cNvSpPr/>
      </dsp:nvSpPr>
      <dsp:spPr>
        <a:xfrm>
          <a:off x="4047706" y="2564860"/>
          <a:ext cx="329042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329042" y="7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04002" y="2563830"/>
        <a:ext cx="16452" cy="16452"/>
      </dsp:txXfrm>
    </dsp:sp>
    <dsp:sp modelId="{4DCEAB1B-742C-40B1-B124-3C9412A33D14}">
      <dsp:nvSpPr>
        <dsp:cNvPr id="0" name=""/>
        <dsp:cNvSpPr/>
      </dsp:nvSpPr>
      <dsp:spPr>
        <a:xfrm>
          <a:off x="4376749" y="2366405"/>
          <a:ext cx="822605" cy="41130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T</a:t>
          </a:r>
          <a:r>
            <a:rPr lang="nl-NL" sz="2500" kern="1200" baseline="-25000" dirty="0"/>
            <a:t>1</a:t>
          </a:r>
          <a:endParaRPr lang="en-US" sz="2500" kern="1200" baseline="-25000" dirty="0"/>
        </a:p>
      </dsp:txBody>
      <dsp:txXfrm>
        <a:off x="4388796" y="2378452"/>
        <a:ext cx="798511" cy="387208"/>
      </dsp:txXfrm>
    </dsp:sp>
    <dsp:sp modelId="{099E4CA1-FA75-4F0E-81D0-5B5D33C450E9}">
      <dsp:nvSpPr>
        <dsp:cNvPr id="0" name=""/>
        <dsp:cNvSpPr/>
      </dsp:nvSpPr>
      <dsp:spPr>
        <a:xfrm rot="3310531">
          <a:off x="3924132" y="2801359"/>
          <a:ext cx="576191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576191" y="7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7823" y="2794150"/>
        <a:ext cx="28809" cy="28809"/>
      </dsp:txXfrm>
    </dsp:sp>
    <dsp:sp modelId="{CB76249D-3BAE-4130-BBE5-FBF5919C22DA}">
      <dsp:nvSpPr>
        <dsp:cNvPr id="0" name=""/>
        <dsp:cNvSpPr/>
      </dsp:nvSpPr>
      <dsp:spPr>
        <a:xfrm>
          <a:off x="4376749" y="2839403"/>
          <a:ext cx="822605" cy="41130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T</a:t>
          </a:r>
          <a:r>
            <a:rPr lang="nl-NL" sz="2500" kern="1200" baseline="-25000" dirty="0"/>
            <a:t>2</a:t>
          </a:r>
          <a:endParaRPr lang="en-US" sz="2500" kern="1200" baseline="-25000" dirty="0"/>
        </a:p>
      </dsp:txBody>
      <dsp:txXfrm>
        <a:off x="4388796" y="2851450"/>
        <a:ext cx="798511" cy="387208"/>
      </dsp:txXfrm>
    </dsp:sp>
    <dsp:sp modelId="{BA3D464E-289D-4B82-8828-1DA7E4C84B31}">
      <dsp:nvSpPr>
        <dsp:cNvPr id="0" name=""/>
        <dsp:cNvSpPr/>
      </dsp:nvSpPr>
      <dsp:spPr>
        <a:xfrm rot="4842246">
          <a:off x="2042082" y="3215233"/>
          <a:ext cx="203699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2036994" y="71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009654" y="3171504"/>
        <a:ext cx="101849" cy="101849"/>
      </dsp:txXfrm>
    </dsp:sp>
    <dsp:sp modelId="{A2B6591A-5E5D-4EBF-91EB-0733474097EC}">
      <dsp:nvSpPr>
        <dsp:cNvPr id="0" name=""/>
        <dsp:cNvSpPr/>
      </dsp:nvSpPr>
      <dsp:spPr>
        <a:xfrm>
          <a:off x="3225101" y="4021899"/>
          <a:ext cx="822605" cy="411302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J=4</a:t>
          </a:r>
          <a:endParaRPr lang="en-US" sz="2500" kern="1200" dirty="0"/>
        </a:p>
      </dsp:txBody>
      <dsp:txXfrm>
        <a:off x="3237148" y="4033946"/>
        <a:ext cx="798511" cy="387208"/>
      </dsp:txXfrm>
    </dsp:sp>
    <dsp:sp modelId="{64C84B2F-2927-4C00-9823-42019BAD511B}">
      <dsp:nvSpPr>
        <dsp:cNvPr id="0" name=""/>
        <dsp:cNvSpPr/>
      </dsp:nvSpPr>
      <dsp:spPr>
        <a:xfrm rot="17600002">
          <a:off x="3813097" y="3863648"/>
          <a:ext cx="776955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776955" y="7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82151" y="3851420"/>
        <a:ext cx="38847" cy="38847"/>
      </dsp:txXfrm>
    </dsp:sp>
    <dsp:sp modelId="{8D49E0EA-8314-4428-AA3A-4CCB1ED6ED3C}">
      <dsp:nvSpPr>
        <dsp:cNvPr id="0" name=""/>
        <dsp:cNvSpPr/>
      </dsp:nvSpPr>
      <dsp:spPr>
        <a:xfrm>
          <a:off x="4355443" y="3308486"/>
          <a:ext cx="822605" cy="41130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A</a:t>
          </a:r>
          <a:r>
            <a:rPr lang="nl-NL" sz="2500" kern="1200" baseline="-25000" dirty="0"/>
            <a:t>1</a:t>
          </a:r>
          <a:endParaRPr lang="en-US" sz="2500" kern="1200" baseline="-25000" dirty="0"/>
        </a:p>
      </dsp:txBody>
      <dsp:txXfrm>
        <a:off x="4367490" y="3320533"/>
        <a:ext cx="798511" cy="387208"/>
      </dsp:txXfrm>
    </dsp:sp>
    <dsp:sp modelId="{214A3748-657D-4D63-8DC1-729E1213BA95}">
      <dsp:nvSpPr>
        <dsp:cNvPr id="0" name=""/>
        <dsp:cNvSpPr/>
      </dsp:nvSpPr>
      <dsp:spPr>
        <a:xfrm rot="19320108">
          <a:off x="4006318" y="4100147"/>
          <a:ext cx="390514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390514" y="7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1812" y="4097580"/>
        <a:ext cx="19525" cy="19525"/>
      </dsp:txXfrm>
    </dsp:sp>
    <dsp:sp modelId="{9BA9CC29-7501-433D-9CCB-0D6B03171A27}">
      <dsp:nvSpPr>
        <dsp:cNvPr id="0" name=""/>
        <dsp:cNvSpPr/>
      </dsp:nvSpPr>
      <dsp:spPr>
        <a:xfrm>
          <a:off x="4355443" y="3781484"/>
          <a:ext cx="822605" cy="41130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T</a:t>
          </a:r>
          <a:r>
            <a:rPr lang="nl-NL" sz="2500" kern="1200" baseline="-25000" dirty="0"/>
            <a:t>1</a:t>
          </a:r>
          <a:endParaRPr lang="en-US" sz="2500" kern="1200" baseline="-25000" dirty="0"/>
        </a:p>
      </dsp:txBody>
      <dsp:txXfrm>
        <a:off x="4367490" y="3793531"/>
        <a:ext cx="798511" cy="387208"/>
      </dsp:txXfrm>
    </dsp:sp>
    <dsp:sp modelId="{B9C4D3AE-B7A1-4BB8-BF5C-3BC98C3DCA8C}">
      <dsp:nvSpPr>
        <dsp:cNvPr id="0" name=""/>
        <dsp:cNvSpPr/>
      </dsp:nvSpPr>
      <dsp:spPr>
        <a:xfrm rot="2224891">
          <a:off x="4008704" y="4336646"/>
          <a:ext cx="385742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385742" y="7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91931" y="4334199"/>
        <a:ext cx="19287" cy="19287"/>
      </dsp:txXfrm>
    </dsp:sp>
    <dsp:sp modelId="{B6BF4F40-C297-4578-AD57-C182A6260406}">
      <dsp:nvSpPr>
        <dsp:cNvPr id="0" name=""/>
        <dsp:cNvSpPr/>
      </dsp:nvSpPr>
      <dsp:spPr>
        <a:xfrm>
          <a:off x="4355443" y="4254483"/>
          <a:ext cx="822605" cy="41130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T</a:t>
          </a:r>
          <a:r>
            <a:rPr lang="nl-NL" sz="2500" kern="1200" baseline="-25000" dirty="0"/>
            <a:t>2</a:t>
          </a:r>
          <a:endParaRPr lang="en-US" sz="2500" kern="1200" baseline="-25000" dirty="0"/>
        </a:p>
      </dsp:txBody>
      <dsp:txXfrm>
        <a:off x="4367490" y="4266530"/>
        <a:ext cx="798511" cy="387208"/>
      </dsp:txXfrm>
    </dsp:sp>
    <dsp:sp modelId="{E5BC9441-1802-42F5-AB29-2028D0034922}">
      <dsp:nvSpPr>
        <dsp:cNvPr id="0" name=""/>
        <dsp:cNvSpPr/>
      </dsp:nvSpPr>
      <dsp:spPr>
        <a:xfrm rot="3986146">
          <a:off x="3816689" y="4573145"/>
          <a:ext cx="769771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769771" y="71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82331" y="4561097"/>
        <a:ext cx="38488" cy="38488"/>
      </dsp:txXfrm>
    </dsp:sp>
    <dsp:sp modelId="{70763F6B-E0FB-4E85-B5D7-D8BA6B85E2FB}">
      <dsp:nvSpPr>
        <dsp:cNvPr id="0" name=""/>
        <dsp:cNvSpPr/>
      </dsp:nvSpPr>
      <dsp:spPr>
        <a:xfrm>
          <a:off x="4355443" y="4727481"/>
          <a:ext cx="822605" cy="41130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E</a:t>
          </a:r>
          <a:endParaRPr lang="en-US" sz="2500" kern="1200" baseline="-25000" dirty="0"/>
        </a:p>
      </dsp:txBody>
      <dsp:txXfrm>
        <a:off x="4367490" y="4739528"/>
        <a:ext cx="798511" cy="38720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719549" y="2379373"/>
          <a:ext cx="827368" cy="413684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2p</a:t>
          </a:r>
          <a:r>
            <a:rPr lang="nl-NL" sz="1800" kern="1200" baseline="30000" dirty="0"/>
            <a:t>5</a:t>
          </a:r>
          <a:r>
            <a:rPr lang="nl-NL" sz="1800" kern="1200" dirty="0"/>
            <a:t>3d</a:t>
          </a:r>
          <a:r>
            <a:rPr lang="nl-NL" sz="1800" kern="1200" baseline="30000" dirty="0"/>
            <a:t>1</a:t>
          </a:r>
          <a:endParaRPr lang="en-US" sz="1800" kern="1200" baseline="30000" dirty="0"/>
        </a:p>
      </dsp:txBody>
      <dsp:txXfrm>
        <a:off x="731665" y="2391489"/>
        <a:ext cx="803136" cy="389452"/>
      </dsp:txXfrm>
    </dsp:sp>
    <dsp:sp modelId="{BE4B0C8F-4B48-4E95-AD34-85D6C5A1510A}">
      <dsp:nvSpPr>
        <dsp:cNvPr id="0" name=""/>
        <dsp:cNvSpPr/>
      </dsp:nvSpPr>
      <dsp:spPr>
        <a:xfrm rot="16675244">
          <a:off x="511593" y="1390282"/>
          <a:ext cx="24015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240159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652351" y="1336833"/>
        <a:ext cx="120079" cy="120079"/>
      </dsp:txXfrm>
    </dsp:sp>
    <dsp:sp modelId="{A525055E-80E3-4E77-BB12-E6F773C2CD22}">
      <dsp:nvSpPr>
        <dsp:cNvPr id="0" name=""/>
        <dsp:cNvSpPr/>
      </dsp:nvSpPr>
      <dsp:spPr>
        <a:xfrm>
          <a:off x="1877865" y="689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P</a:t>
          </a:r>
          <a:endParaRPr lang="en-US" sz="1800" kern="1200" dirty="0"/>
        </a:p>
      </dsp:txBody>
      <dsp:txXfrm>
        <a:off x="1889981" y="12805"/>
        <a:ext cx="803136" cy="389452"/>
      </dsp:txXfrm>
    </dsp:sp>
    <dsp:sp modelId="{B22878A4-E944-4AA5-AC47-7C227623FFD1}">
      <dsp:nvSpPr>
        <dsp:cNvPr id="0" name=""/>
        <dsp:cNvSpPr/>
      </dsp:nvSpPr>
      <dsp:spPr>
        <a:xfrm rot="321274">
          <a:off x="2704878" y="208549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211064"/>
        <a:ext cx="8154" cy="8154"/>
      </dsp:txXfrm>
    </dsp:sp>
    <dsp:sp modelId="{174E5DBA-421C-43CE-8007-51C8F2B1A439}">
      <dsp:nvSpPr>
        <dsp:cNvPr id="0" name=""/>
        <dsp:cNvSpPr/>
      </dsp:nvSpPr>
      <dsp:spPr>
        <a:xfrm>
          <a:off x="2867613" y="15908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P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2879729" y="28024"/>
        <a:ext cx="803136" cy="389452"/>
      </dsp:txXfrm>
    </dsp:sp>
    <dsp:sp modelId="{49A3C2A6-B817-4F56-94AA-4E158689E3AD}">
      <dsp:nvSpPr>
        <dsp:cNvPr id="0" name=""/>
        <dsp:cNvSpPr/>
      </dsp:nvSpPr>
      <dsp:spPr>
        <a:xfrm rot="145951">
          <a:off x="3694829" y="223315"/>
          <a:ext cx="33724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724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55019" y="221476"/>
        <a:ext cx="16862" cy="16862"/>
      </dsp:txXfrm>
    </dsp:sp>
    <dsp:sp modelId="{28D8A5F9-F8E6-4816-BF11-10DBF157B233}">
      <dsp:nvSpPr>
        <dsp:cNvPr id="0" name=""/>
        <dsp:cNvSpPr/>
      </dsp:nvSpPr>
      <dsp:spPr>
        <a:xfrm>
          <a:off x="4031919" y="30222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041921" y="40224"/>
        <a:ext cx="321475" cy="393680"/>
      </dsp:txXfrm>
    </dsp:sp>
    <dsp:sp modelId="{6E920E4F-CDA2-4486-B606-4EB43E565F68}">
      <dsp:nvSpPr>
        <dsp:cNvPr id="0" name=""/>
        <dsp:cNvSpPr/>
      </dsp:nvSpPr>
      <dsp:spPr>
        <a:xfrm rot="16791948">
          <a:off x="746636" y="1628150"/>
          <a:ext cx="193151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931511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664103" y="1586454"/>
        <a:ext cx="96575" cy="96575"/>
      </dsp:txXfrm>
    </dsp:sp>
    <dsp:sp modelId="{10A9CC70-7E08-47D7-9DF8-3F77C1EB5032}">
      <dsp:nvSpPr>
        <dsp:cNvPr id="0" name=""/>
        <dsp:cNvSpPr/>
      </dsp:nvSpPr>
      <dsp:spPr>
        <a:xfrm>
          <a:off x="1877865" y="476426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D</a:t>
          </a:r>
          <a:endParaRPr lang="en-US" sz="1800" kern="1200" dirty="0"/>
        </a:p>
      </dsp:txBody>
      <dsp:txXfrm>
        <a:off x="1889981" y="488542"/>
        <a:ext cx="803136" cy="389452"/>
      </dsp:txXfrm>
    </dsp:sp>
    <dsp:sp modelId="{B38BFFE3-546E-4995-B6FF-14FEBA1D14A7}">
      <dsp:nvSpPr>
        <dsp:cNvPr id="0" name=""/>
        <dsp:cNvSpPr/>
      </dsp:nvSpPr>
      <dsp:spPr>
        <a:xfrm rot="321274">
          <a:off x="2704878" y="684286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686800"/>
        <a:ext cx="8154" cy="8154"/>
      </dsp:txXfrm>
    </dsp:sp>
    <dsp:sp modelId="{52D0533B-D696-4819-86F4-11CE1590F981}">
      <dsp:nvSpPr>
        <dsp:cNvPr id="0" name=""/>
        <dsp:cNvSpPr/>
      </dsp:nvSpPr>
      <dsp:spPr>
        <a:xfrm>
          <a:off x="2867613" y="491645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D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79729" y="503761"/>
        <a:ext cx="803136" cy="389452"/>
      </dsp:txXfrm>
    </dsp:sp>
    <dsp:sp modelId="{11013F97-1576-4464-8C32-E4D5DC855403}">
      <dsp:nvSpPr>
        <dsp:cNvPr id="0" name=""/>
        <dsp:cNvSpPr/>
      </dsp:nvSpPr>
      <dsp:spPr>
        <a:xfrm rot="145951">
          <a:off x="3694829" y="699052"/>
          <a:ext cx="33724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724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55019" y="697213"/>
        <a:ext cx="16862" cy="16862"/>
      </dsp:txXfrm>
    </dsp:sp>
    <dsp:sp modelId="{86FD77AB-1E35-4D6B-9ED2-790500119FF6}">
      <dsp:nvSpPr>
        <dsp:cNvPr id="0" name=""/>
        <dsp:cNvSpPr/>
      </dsp:nvSpPr>
      <dsp:spPr>
        <a:xfrm>
          <a:off x="4031919" y="505959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041921" y="515961"/>
        <a:ext cx="321475" cy="393680"/>
      </dsp:txXfrm>
    </dsp:sp>
    <dsp:sp modelId="{18E24EDF-9538-4BAE-9847-1610BDAC2757}">
      <dsp:nvSpPr>
        <dsp:cNvPr id="0" name=""/>
        <dsp:cNvSpPr/>
      </dsp:nvSpPr>
      <dsp:spPr>
        <a:xfrm rot="655455">
          <a:off x="4372783" y="712650"/>
          <a:ext cx="6797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97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05071" y="717543"/>
        <a:ext cx="3398" cy="3398"/>
      </dsp:txXfrm>
    </dsp:sp>
    <dsp:sp modelId="{23704760-A969-45FB-9ED5-10D8EF1A5321}">
      <dsp:nvSpPr>
        <dsp:cNvPr id="0" name=""/>
        <dsp:cNvSpPr/>
      </dsp:nvSpPr>
      <dsp:spPr>
        <a:xfrm>
          <a:off x="4440142" y="518841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4450144" y="528843"/>
        <a:ext cx="321475" cy="393680"/>
      </dsp:txXfrm>
    </dsp:sp>
    <dsp:sp modelId="{28D3D173-9C1C-4CD0-9F5A-66116336EF5C}">
      <dsp:nvSpPr>
        <dsp:cNvPr id="0" name=""/>
        <dsp:cNvSpPr/>
      </dsp:nvSpPr>
      <dsp:spPr>
        <a:xfrm rot="16983315">
          <a:off x="979852" y="1866018"/>
          <a:ext cx="146507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465079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75764" y="1835983"/>
        <a:ext cx="73253" cy="73253"/>
      </dsp:txXfrm>
    </dsp:sp>
    <dsp:sp modelId="{574987DB-E2D3-4AC0-968E-070B2EE60C62}">
      <dsp:nvSpPr>
        <dsp:cNvPr id="0" name=""/>
        <dsp:cNvSpPr/>
      </dsp:nvSpPr>
      <dsp:spPr>
        <a:xfrm>
          <a:off x="1877865" y="952163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F</a:t>
          </a:r>
          <a:endParaRPr lang="en-US" sz="1800" kern="1200" dirty="0"/>
        </a:p>
      </dsp:txBody>
      <dsp:txXfrm>
        <a:off x="1889981" y="964279"/>
        <a:ext cx="803136" cy="389452"/>
      </dsp:txXfrm>
    </dsp:sp>
    <dsp:sp modelId="{6D46E4D6-224D-463B-B7C2-CEB80F090A6D}">
      <dsp:nvSpPr>
        <dsp:cNvPr id="0" name=""/>
        <dsp:cNvSpPr/>
      </dsp:nvSpPr>
      <dsp:spPr>
        <a:xfrm rot="321274">
          <a:off x="2704878" y="1160023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1162537"/>
        <a:ext cx="8154" cy="8154"/>
      </dsp:txXfrm>
    </dsp:sp>
    <dsp:sp modelId="{BC1690DF-C3EC-4E83-9466-C968988466AA}">
      <dsp:nvSpPr>
        <dsp:cNvPr id="0" name=""/>
        <dsp:cNvSpPr/>
      </dsp:nvSpPr>
      <dsp:spPr>
        <a:xfrm>
          <a:off x="2867613" y="967382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F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2879729" y="979498"/>
        <a:ext cx="803136" cy="389452"/>
      </dsp:txXfrm>
    </dsp:sp>
    <dsp:sp modelId="{0B591C63-88E8-4D50-B354-145D4512BE43}">
      <dsp:nvSpPr>
        <dsp:cNvPr id="0" name=""/>
        <dsp:cNvSpPr/>
      </dsp:nvSpPr>
      <dsp:spPr>
        <a:xfrm rot="145951">
          <a:off x="3694829" y="1174789"/>
          <a:ext cx="33724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724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55019" y="1172950"/>
        <a:ext cx="16862" cy="16862"/>
      </dsp:txXfrm>
    </dsp:sp>
    <dsp:sp modelId="{F809AA6D-0CD2-4A9E-BE01-5FD2741077FC}">
      <dsp:nvSpPr>
        <dsp:cNvPr id="0" name=""/>
        <dsp:cNvSpPr/>
      </dsp:nvSpPr>
      <dsp:spPr>
        <a:xfrm>
          <a:off x="4031919" y="98169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041921" y="991698"/>
        <a:ext cx="321475" cy="393680"/>
      </dsp:txXfrm>
    </dsp:sp>
    <dsp:sp modelId="{FDB035AF-EF02-46FC-ACF6-FDA22F996CF1}">
      <dsp:nvSpPr>
        <dsp:cNvPr id="0" name=""/>
        <dsp:cNvSpPr/>
      </dsp:nvSpPr>
      <dsp:spPr>
        <a:xfrm rot="972939">
          <a:off x="4372510" y="1188186"/>
          <a:ext cx="4469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469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93739" y="1193661"/>
        <a:ext cx="2234" cy="2234"/>
      </dsp:txXfrm>
    </dsp:sp>
    <dsp:sp modelId="{AF855EAC-399E-4ABC-9AA3-E94BE39F0826}">
      <dsp:nvSpPr>
        <dsp:cNvPr id="0" name=""/>
        <dsp:cNvSpPr/>
      </dsp:nvSpPr>
      <dsp:spPr>
        <a:xfrm>
          <a:off x="4416314" y="994177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426316" y="1004179"/>
        <a:ext cx="321475" cy="393680"/>
      </dsp:txXfrm>
    </dsp:sp>
    <dsp:sp modelId="{996918DF-FC70-4157-A568-56FFE69AEB33}">
      <dsp:nvSpPr>
        <dsp:cNvPr id="0" name=""/>
        <dsp:cNvSpPr/>
      </dsp:nvSpPr>
      <dsp:spPr>
        <a:xfrm rot="67509">
          <a:off x="4757785" y="1195316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00815" y="1199643"/>
        <a:ext cx="4529" cy="4529"/>
      </dsp:txXfrm>
    </dsp:sp>
    <dsp:sp modelId="{07552DB2-1FFD-496E-85CD-F1AE7616364F}">
      <dsp:nvSpPr>
        <dsp:cNvPr id="0" name=""/>
        <dsp:cNvSpPr/>
      </dsp:nvSpPr>
      <dsp:spPr>
        <a:xfrm>
          <a:off x="4848366" y="99595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858368" y="1005957"/>
        <a:ext cx="321475" cy="393680"/>
      </dsp:txXfrm>
    </dsp:sp>
    <dsp:sp modelId="{9A633CD4-F8EB-47D3-8A19-0346A283C95E}">
      <dsp:nvSpPr>
        <dsp:cNvPr id="0" name=""/>
        <dsp:cNvSpPr/>
      </dsp:nvSpPr>
      <dsp:spPr>
        <a:xfrm rot="18289469">
          <a:off x="1422628" y="2341755"/>
          <a:ext cx="57952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79527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97903" y="2333859"/>
        <a:ext cx="28976" cy="28976"/>
      </dsp:txXfrm>
    </dsp:sp>
    <dsp:sp modelId="{D9A95E16-EFFB-4C5D-9186-A33EBEF1B645}">
      <dsp:nvSpPr>
        <dsp:cNvPr id="0" name=""/>
        <dsp:cNvSpPr/>
      </dsp:nvSpPr>
      <dsp:spPr>
        <a:xfrm>
          <a:off x="1877865" y="1903637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endParaRPr lang="en-US" sz="1800" kern="1200" dirty="0"/>
        </a:p>
      </dsp:txBody>
      <dsp:txXfrm>
        <a:off x="1889981" y="1915753"/>
        <a:ext cx="803136" cy="389452"/>
      </dsp:txXfrm>
    </dsp:sp>
    <dsp:sp modelId="{1C75592D-0442-4FB6-8C0A-AB674BA0A542}">
      <dsp:nvSpPr>
        <dsp:cNvPr id="0" name=""/>
        <dsp:cNvSpPr/>
      </dsp:nvSpPr>
      <dsp:spPr>
        <a:xfrm rot="17426691">
          <a:off x="2542802" y="1869984"/>
          <a:ext cx="49925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9925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9948" y="1864094"/>
        <a:ext cx="24962" cy="24962"/>
      </dsp:txXfrm>
    </dsp:sp>
    <dsp:sp modelId="{F4FB4A4A-70D0-4CC2-B013-752F1F77DC96}">
      <dsp:nvSpPr>
        <dsp:cNvPr id="0" name=""/>
        <dsp:cNvSpPr/>
      </dsp:nvSpPr>
      <dsp:spPr>
        <a:xfrm>
          <a:off x="2879626" y="1435830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91742" y="1447946"/>
        <a:ext cx="803136" cy="389452"/>
      </dsp:txXfrm>
    </dsp:sp>
    <dsp:sp modelId="{3CC7D2F2-8F2F-4096-8B2C-08A1AEF50DCD}">
      <dsp:nvSpPr>
        <dsp:cNvPr id="0" name=""/>
        <dsp:cNvSpPr/>
      </dsp:nvSpPr>
      <dsp:spPr>
        <a:xfrm rot="228223">
          <a:off x="3706636" y="1646882"/>
          <a:ext cx="32564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2564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61316" y="1645332"/>
        <a:ext cx="16282" cy="16282"/>
      </dsp:txXfrm>
    </dsp:sp>
    <dsp:sp modelId="{69B9C8B2-D244-49DA-87E6-7512E24533B3}">
      <dsp:nvSpPr>
        <dsp:cNvPr id="0" name=""/>
        <dsp:cNvSpPr/>
      </dsp:nvSpPr>
      <dsp:spPr>
        <a:xfrm>
          <a:off x="4031919" y="1457433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041921" y="1467435"/>
        <a:ext cx="321475" cy="393680"/>
      </dsp:txXfrm>
    </dsp:sp>
    <dsp:sp modelId="{15044945-9CB2-4F0C-93E6-A4A2D864587E}">
      <dsp:nvSpPr>
        <dsp:cNvPr id="0" name=""/>
        <dsp:cNvSpPr/>
      </dsp:nvSpPr>
      <dsp:spPr>
        <a:xfrm rot="655455">
          <a:off x="4372783" y="1664124"/>
          <a:ext cx="6797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97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05071" y="1669016"/>
        <a:ext cx="3398" cy="3398"/>
      </dsp:txXfrm>
    </dsp:sp>
    <dsp:sp modelId="{8C559F55-6A4D-4687-85DD-662AA2B9ECA4}">
      <dsp:nvSpPr>
        <dsp:cNvPr id="0" name=""/>
        <dsp:cNvSpPr/>
      </dsp:nvSpPr>
      <dsp:spPr>
        <a:xfrm>
          <a:off x="4440142" y="147031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4450144" y="1480317"/>
        <a:ext cx="321475" cy="393680"/>
      </dsp:txXfrm>
    </dsp:sp>
    <dsp:sp modelId="{E5854EE2-7F23-41A1-8D19-B44CF92141D9}">
      <dsp:nvSpPr>
        <dsp:cNvPr id="0" name=""/>
        <dsp:cNvSpPr/>
      </dsp:nvSpPr>
      <dsp:spPr>
        <a:xfrm rot="321274">
          <a:off x="2704878" y="2111497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2114011"/>
        <a:ext cx="8154" cy="8154"/>
      </dsp:txXfrm>
    </dsp:sp>
    <dsp:sp modelId="{92B162B8-D83F-46F0-AC04-A697EE50FBD0}">
      <dsp:nvSpPr>
        <dsp:cNvPr id="0" name=""/>
        <dsp:cNvSpPr/>
      </dsp:nvSpPr>
      <dsp:spPr>
        <a:xfrm>
          <a:off x="2867613" y="1918856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2879729" y="1930972"/>
        <a:ext cx="803136" cy="389452"/>
      </dsp:txXfrm>
    </dsp:sp>
    <dsp:sp modelId="{AE96A882-DF13-4857-90E2-7435CC5379ED}">
      <dsp:nvSpPr>
        <dsp:cNvPr id="0" name=""/>
        <dsp:cNvSpPr/>
      </dsp:nvSpPr>
      <dsp:spPr>
        <a:xfrm rot="145951">
          <a:off x="3694829" y="2126263"/>
          <a:ext cx="33724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724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55019" y="2124424"/>
        <a:ext cx="16862" cy="16862"/>
      </dsp:txXfrm>
    </dsp:sp>
    <dsp:sp modelId="{75C3ECB2-D843-400D-942E-D1EE7EDAAE1F}">
      <dsp:nvSpPr>
        <dsp:cNvPr id="0" name=""/>
        <dsp:cNvSpPr/>
      </dsp:nvSpPr>
      <dsp:spPr>
        <a:xfrm>
          <a:off x="4031919" y="1933169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041921" y="1943171"/>
        <a:ext cx="321475" cy="393680"/>
      </dsp:txXfrm>
    </dsp:sp>
    <dsp:sp modelId="{7B937CF4-DAD6-4BFE-9A15-D270823C74DD}">
      <dsp:nvSpPr>
        <dsp:cNvPr id="0" name=""/>
        <dsp:cNvSpPr/>
      </dsp:nvSpPr>
      <dsp:spPr>
        <a:xfrm rot="4431525">
          <a:off x="2522206" y="2347396"/>
          <a:ext cx="507004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07004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63033" y="2341313"/>
        <a:ext cx="25350" cy="25350"/>
      </dsp:txXfrm>
    </dsp:sp>
    <dsp:sp modelId="{E2ECA88E-6364-4474-BDA7-2FA0511F9EEF}">
      <dsp:nvSpPr>
        <dsp:cNvPr id="0" name=""/>
        <dsp:cNvSpPr/>
      </dsp:nvSpPr>
      <dsp:spPr>
        <a:xfrm>
          <a:off x="2846184" y="2390655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0</a:t>
          </a:r>
          <a:endParaRPr lang="en-US" sz="1800" kern="1200" baseline="-25000" dirty="0"/>
        </a:p>
      </dsp:txBody>
      <dsp:txXfrm>
        <a:off x="2858300" y="2402771"/>
        <a:ext cx="803136" cy="389452"/>
      </dsp:txXfrm>
    </dsp:sp>
    <dsp:sp modelId="{85803838-EBF8-4CDA-9D12-B8DFEBEB76E5}">
      <dsp:nvSpPr>
        <dsp:cNvPr id="0" name=""/>
        <dsp:cNvSpPr/>
      </dsp:nvSpPr>
      <dsp:spPr>
        <a:xfrm rot="174935">
          <a:off x="3673320" y="2600031"/>
          <a:ext cx="358830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58830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3765" y="2597652"/>
        <a:ext cx="17941" cy="17941"/>
      </dsp:txXfrm>
    </dsp:sp>
    <dsp:sp modelId="{1B2E47E2-3018-4CCF-AEF5-0CF748DE9FFE}">
      <dsp:nvSpPr>
        <dsp:cNvPr id="0" name=""/>
        <dsp:cNvSpPr/>
      </dsp:nvSpPr>
      <dsp:spPr>
        <a:xfrm>
          <a:off x="4031919" y="240890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041921" y="2418908"/>
        <a:ext cx="321475" cy="393680"/>
      </dsp:txXfrm>
    </dsp:sp>
    <dsp:sp modelId="{97D99FD1-8842-4C9A-851C-20A1A9EACCCA}">
      <dsp:nvSpPr>
        <dsp:cNvPr id="0" name=""/>
        <dsp:cNvSpPr/>
      </dsp:nvSpPr>
      <dsp:spPr>
        <a:xfrm rot="4249260">
          <a:off x="1208698" y="3055361"/>
          <a:ext cx="100738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00738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87206" y="3036768"/>
        <a:ext cx="50369" cy="50369"/>
      </dsp:txXfrm>
    </dsp:sp>
    <dsp:sp modelId="{C75D79B8-67BF-4904-8914-E0A23181BFAE}">
      <dsp:nvSpPr>
        <dsp:cNvPr id="0" name=""/>
        <dsp:cNvSpPr/>
      </dsp:nvSpPr>
      <dsp:spPr>
        <a:xfrm>
          <a:off x="1877865" y="3330847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endParaRPr lang="en-US" sz="1800" kern="1200" dirty="0"/>
        </a:p>
      </dsp:txBody>
      <dsp:txXfrm>
        <a:off x="1889981" y="3342963"/>
        <a:ext cx="803136" cy="389452"/>
      </dsp:txXfrm>
    </dsp:sp>
    <dsp:sp modelId="{222D2530-B665-40DB-9BB3-02900C494895}">
      <dsp:nvSpPr>
        <dsp:cNvPr id="0" name=""/>
        <dsp:cNvSpPr/>
      </dsp:nvSpPr>
      <dsp:spPr>
        <a:xfrm rot="17365365">
          <a:off x="2542270" y="3300839"/>
          <a:ext cx="48830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88306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4215" y="3295223"/>
        <a:ext cx="24415" cy="24415"/>
      </dsp:txXfrm>
    </dsp:sp>
    <dsp:sp modelId="{D1000099-80EF-41CE-8A76-0B63EE9981B4}">
      <dsp:nvSpPr>
        <dsp:cNvPr id="0" name=""/>
        <dsp:cNvSpPr/>
      </dsp:nvSpPr>
      <dsp:spPr>
        <a:xfrm>
          <a:off x="2867613" y="2870330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2879729" y="2882446"/>
        <a:ext cx="803136" cy="389452"/>
      </dsp:txXfrm>
    </dsp:sp>
    <dsp:sp modelId="{04450041-B7D3-48FF-9632-EE0BEC8E3FF0}">
      <dsp:nvSpPr>
        <dsp:cNvPr id="0" name=""/>
        <dsp:cNvSpPr/>
      </dsp:nvSpPr>
      <dsp:spPr>
        <a:xfrm rot="145951">
          <a:off x="3694829" y="3077737"/>
          <a:ext cx="33724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724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55019" y="3075898"/>
        <a:ext cx="16862" cy="16862"/>
      </dsp:txXfrm>
    </dsp:sp>
    <dsp:sp modelId="{A7BC0936-1B88-4FA1-A457-B06B9E58522A}">
      <dsp:nvSpPr>
        <dsp:cNvPr id="0" name=""/>
        <dsp:cNvSpPr/>
      </dsp:nvSpPr>
      <dsp:spPr>
        <a:xfrm>
          <a:off x="4031919" y="2884643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041921" y="2894645"/>
        <a:ext cx="321475" cy="393680"/>
      </dsp:txXfrm>
    </dsp:sp>
    <dsp:sp modelId="{B1EF910B-379E-413C-A5B5-C36FA0AC6E5F}">
      <dsp:nvSpPr>
        <dsp:cNvPr id="0" name=""/>
        <dsp:cNvSpPr/>
      </dsp:nvSpPr>
      <dsp:spPr>
        <a:xfrm rot="972939">
          <a:off x="4372510" y="3091134"/>
          <a:ext cx="4469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469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93739" y="3096608"/>
        <a:ext cx="2234" cy="2234"/>
      </dsp:txXfrm>
    </dsp:sp>
    <dsp:sp modelId="{07B373DA-1686-422F-AF96-E349FDC1C631}">
      <dsp:nvSpPr>
        <dsp:cNvPr id="0" name=""/>
        <dsp:cNvSpPr/>
      </dsp:nvSpPr>
      <dsp:spPr>
        <a:xfrm>
          <a:off x="4416314" y="289712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426316" y="2907126"/>
        <a:ext cx="321475" cy="393680"/>
      </dsp:txXfrm>
    </dsp:sp>
    <dsp:sp modelId="{07B7FC34-2DC2-40E7-AD2E-86E8B2D68445}">
      <dsp:nvSpPr>
        <dsp:cNvPr id="0" name=""/>
        <dsp:cNvSpPr/>
      </dsp:nvSpPr>
      <dsp:spPr>
        <a:xfrm rot="67509">
          <a:off x="4757785" y="3098264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00815" y="3102591"/>
        <a:ext cx="4529" cy="4529"/>
      </dsp:txXfrm>
    </dsp:sp>
    <dsp:sp modelId="{B9E98BAA-0410-4F22-A434-79790E13E95F}">
      <dsp:nvSpPr>
        <dsp:cNvPr id="0" name=""/>
        <dsp:cNvSpPr/>
      </dsp:nvSpPr>
      <dsp:spPr>
        <a:xfrm>
          <a:off x="4848366" y="2898903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858368" y="2908905"/>
        <a:ext cx="321475" cy="393680"/>
      </dsp:txXfrm>
    </dsp:sp>
    <dsp:sp modelId="{4A67A7D1-0BA6-4E0A-95D7-B8362CE3886C}">
      <dsp:nvSpPr>
        <dsp:cNvPr id="0" name=""/>
        <dsp:cNvSpPr/>
      </dsp:nvSpPr>
      <dsp:spPr>
        <a:xfrm rot="321274">
          <a:off x="2704878" y="3538707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3541222"/>
        <a:ext cx="8154" cy="8154"/>
      </dsp:txXfrm>
    </dsp:sp>
    <dsp:sp modelId="{C588A49C-4EF0-4976-97DD-E4785518A04A}">
      <dsp:nvSpPr>
        <dsp:cNvPr id="0" name=""/>
        <dsp:cNvSpPr/>
      </dsp:nvSpPr>
      <dsp:spPr>
        <a:xfrm>
          <a:off x="2867613" y="3346067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79729" y="3358183"/>
        <a:ext cx="803136" cy="389452"/>
      </dsp:txXfrm>
    </dsp:sp>
    <dsp:sp modelId="{0E4DFCC1-509D-431B-BC08-D474B401DD0D}">
      <dsp:nvSpPr>
        <dsp:cNvPr id="0" name=""/>
        <dsp:cNvSpPr/>
      </dsp:nvSpPr>
      <dsp:spPr>
        <a:xfrm rot="145951">
          <a:off x="3694829" y="3553474"/>
          <a:ext cx="33724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724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55019" y="3551634"/>
        <a:ext cx="16862" cy="16862"/>
      </dsp:txXfrm>
    </dsp:sp>
    <dsp:sp modelId="{913AAEF0-3D05-4BEE-B8A3-6B0402B2B440}">
      <dsp:nvSpPr>
        <dsp:cNvPr id="0" name=""/>
        <dsp:cNvSpPr/>
      </dsp:nvSpPr>
      <dsp:spPr>
        <a:xfrm>
          <a:off x="4031919" y="3360380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041921" y="3370382"/>
        <a:ext cx="321475" cy="393680"/>
      </dsp:txXfrm>
    </dsp:sp>
    <dsp:sp modelId="{FD85B2EB-CA5C-49B5-A4F5-A79570E236A0}">
      <dsp:nvSpPr>
        <dsp:cNvPr id="0" name=""/>
        <dsp:cNvSpPr/>
      </dsp:nvSpPr>
      <dsp:spPr>
        <a:xfrm rot="655455">
          <a:off x="4372783" y="3567072"/>
          <a:ext cx="6797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97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05071" y="3571964"/>
        <a:ext cx="3398" cy="3398"/>
      </dsp:txXfrm>
    </dsp:sp>
    <dsp:sp modelId="{9936F59D-9A3A-4241-BC4D-66D3C8E1B271}">
      <dsp:nvSpPr>
        <dsp:cNvPr id="0" name=""/>
        <dsp:cNvSpPr/>
      </dsp:nvSpPr>
      <dsp:spPr>
        <a:xfrm>
          <a:off x="4440142" y="3373262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4450144" y="3383264"/>
        <a:ext cx="321475" cy="393680"/>
      </dsp:txXfrm>
    </dsp:sp>
    <dsp:sp modelId="{32076BE0-816C-41CC-97CA-0AF3444842D2}">
      <dsp:nvSpPr>
        <dsp:cNvPr id="0" name=""/>
        <dsp:cNvSpPr/>
      </dsp:nvSpPr>
      <dsp:spPr>
        <a:xfrm rot="4301930">
          <a:off x="2527867" y="3776576"/>
          <a:ext cx="517112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17112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3495" y="3770240"/>
        <a:ext cx="25855" cy="25855"/>
      </dsp:txXfrm>
    </dsp:sp>
    <dsp:sp modelId="{9F56D6E5-D9CF-4398-ABAB-95120F1C16B5}">
      <dsp:nvSpPr>
        <dsp:cNvPr id="0" name=""/>
        <dsp:cNvSpPr/>
      </dsp:nvSpPr>
      <dsp:spPr>
        <a:xfrm>
          <a:off x="2867613" y="3821804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2879729" y="3833920"/>
        <a:ext cx="803136" cy="389452"/>
      </dsp:txXfrm>
    </dsp:sp>
    <dsp:sp modelId="{29B12E1C-40C3-457B-8A52-CF99C4A75B19}">
      <dsp:nvSpPr>
        <dsp:cNvPr id="0" name=""/>
        <dsp:cNvSpPr/>
      </dsp:nvSpPr>
      <dsp:spPr>
        <a:xfrm rot="145951">
          <a:off x="3694829" y="4029211"/>
          <a:ext cx="33724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3724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55019" y="4027371"/>
        <a:ext cx="16862" cy="16862"/>
      </dsp:txXfrm>
    </dsp:sp>
    <dsp:sp modelId="{3256BFE9-2416-4D94-827A-864C484A1894}">
      <dsp:nvSpPr>
        <dsp:cNvPr id="0" name=""/>
        <dsp:cNvSpPr/>
      </dsp:nvSpPr>
      <dsp:spPr>
        <a:xfrm>
          <a:off x="4031919" y="3836117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041921" y="3846119"/>
        <a:ext cx="321475" cy="393680"/>
      </dsp:txXfrm>
    </dsp:sp>
    <dsp:sp modelId="{BA3D464E-289D-4B82-8828-1DA7E4C84B31}">
      <dsp:nvSpPr>
        <dsp:cNvPr id="0" name=""/>
        <dsp:cNvSpPr/>
      </dsp:nvSpPr>
      <dsp:spPr>
        <a:xfrm rot="4924756">
          <a:off x="511593" y="3768966"/>
          <a:ext cx="24015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240159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652351" y="3715518"/>
        <a:ext cx="120079" cy="120079"/>
      </dsp:txXfrm>
    </dsp:sp>
    <dsp:sp modelId="{A2B6591A-5E5D-4EBF-91EB-0733474097EC}">
      <dsp:nvSpPr>
        <dsp:cNvPr id="0" name=""/>
        <dsp:cNvSpPr/>
      </dsp:nvSpPr>
      <dsp:spPr>
        <a:xfrm>
          <a:off x="1877865" y="4758058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endParaRPr lang="en-US" sz="1800" kern="1200" dirty="0"/>
        </a:p>
      </dsp:txBody>
      <dsp:txXfrm>
        <a:off x="1889981" y="4770174"/>
        <a:ext cx="803136" cy="389452"/>
      </dsp:txXfrm>
    </dsp:sp>
    <dsp:sp modelId="{64C84B2F-2927-4C00-9823-42019BAD511B}">
      <dsp:nvSpPr>
        <dsp:cNvPr id="0" name=""/>
        <dsp:cNvSpPr/>
      </dsp:nvSpPr>
      <dsp:spPr>
        <a:xfrm rot="17212903">
          <a:off x="2533022" y="4726080"/>
          <a:ext cx="485372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85372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63574" y="4720538"/>
        <a:ext cx="24268" cy="24268"/>
      </dsp:txXfrm>
    </dsp:sp>
    <dsp:sp modelId="{8D49E0EA-8314-4428-AA3A-4CCB1ED6ED3C}">
      <dsp:nvSpPr>
        <dsp:cNvPr id="0" name=""/>
        <dsp:cNvSpPr/>
      </dsp:nvSpPr>
      <dsp:spPr>
        <a:xfrm>
          <a:off x="2846184" y="4293602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4</a:t>
          </a:r>
          <a:endParaRPr lang="en-US" sz="1800" kern="1200" baseline="-25000" dirty="0"/>
        </a:p>
      </dsp:txBody>
      <dsp:txXfrm>
        <a:off x="2858300" y="4305718"/>
        <a:ext cx="803136" cy="389452"/>
      </dsp:txXfrm>
    </dsp:sp>
    <dsp:sp modelId="{121E8C89-C8B1-4EC0-A5F6-A12D9F8CE11A}">
      <dsp:nvSpPr>
        <dsp:cNvPr id="0" name=""/>
        <dsp:cNvSpPr/>
      </dsp:nvSpPr>
      <dsp:spPr>
        <a:xfrm rot="174935">
          <a:off x="3673320" y="4502978"/>
          <a:ext cx="358830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58830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3765" y="4500599"/>
        <a:ext cx="17941" cy="17941"/>
      </dsp:txXfrm>
    </dsp:sp>
    <dsp:sp modelId="{A8A89C30-B007-4C88-AFB7-6A8BFD16B2E2}">
      <dsp:nvSpPr>
        <dsp:cNvPr id="0" name=""/>
        <dsp:cNvSpPr/>
      </dsp:nvSpPr>
      <dsp:spPr>
        <a:xfrm>
          <a:off x="4031919" y="431185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041921" y="4321856"/>
        <a:ext cx="321475" cy="393680"/>
      </dsp:txXfrm>
    </dsp:sp>
    <dsp:sp modelId="{6947EAEF-FA10-46B2-BDDB-2A4DB80AF9E5}">
      <dsp:nvSpPr>
        <dsp:cNvPr id="0" name=""/>
        <dsp:cNvSpPr/>
      </dsp:nvSpPr>
      <dsp:spPr>
        <a:xfrm rot="972939">
          <a:off x="4372510" y="4518345"/>
          <a:ext cx="4469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469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93739" y="4523819"/>
        <a:ext cx="2234" cy="2234"/>
      </dsp:txXfrm>
    </dsp:sp>
    <dsp:sp modelId="{84B8FAB6-4591-4EDA-9884-4AFC9C368A02}">
      <dsp:nvSpPr>
        <dsp:cNvPr id="0" name=""/>
        <dsp:cNvSpPr/>
      </dsp:nvSpPr>
      <dsp:spPr>
        <a:xfrm>
          <a:off x="4416314" y="432433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426316" y="4334337"/>
        <a:ext cx="321475" cy="393680"/>
      </dsp:txXfrm>
    </dsp:sp>
    <dsp:sp modelId="{E141F8B9-088F-4915-9836-C61B826C42B7}">
      <dsp:nvSpPr>
        <dsp:cNvPr id="0" name=""/>
        <dsp:cNvSpPr/>
      </dsp:nvSpPr>
      <dsp:spPr>
        <a:xfrm rot="67509">
          <a:off x="4757785" y="4525475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00815" y="4529802"/>
        <a:ext cx="4529" cy="4529"/>
      </dsp:txXfrm>
    </dsp:sp>
    <dsp:sp modelId="{5CB9443D-2F21-499F-BC12-83916015CBFE}">
      <dsp:nvSpPr>
        <dsp:cNvPr id="0" name=""/>
        <dsp:cNvSpPr/>
      </dsp:nvSpPr>
      <dsp:spPr>
        <a:xfrm>
          <a:off x="4848366" y="432611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858368" y="4336116"/>
        <a:ext cx="321475" cy="393680"/>
      </dsp:txXfrm>
    </dsp:sp>
    <dsp:sp modelId="{1992A773-71AC-48DE-9E61-334660E08185}">
      <dsp:nvSpPr>
        <dsp:cNvPr id="0" name=""/>
        <dsp:cNvSpPr/>
      </dsp:nvSpPr>
      <dsp:spPr>
        <a:xfrm rot="21189820">
          <a:off x="5189607" y="4522364"/>
          <a:ext cx="6721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21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1533" y="4527275"/>
        <a:ext cx="3360" cy="3360"/>
      </dsp:txXfrm>
    </dsp:sp>
    <dsp:sp modelId="{134CBBD7-B608-43A7-B87A-AFBB4CFA5CB4}">
      <dsp:nvSpPr>
        <dsp:cNvPr id="0" name=""/>
        <dsp:cNvSpPr/>
      </dsp:nvSpPr>
      <dsp:spPr>
        <a:xfrm>
          <a:off x="5256581" y="4318113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5266583" y="4328115"/>
        <a:ext cx="321475" cy="393680"/>
      </dsp:txXfrm>
    </dsp:sp>
    <dsp:sp modelId="{B9C4D3AE-B7A1-4BB8-BF5C-3BC98C3DCA8C}">
      <dsp:nvSpPr>
        <dsp:cNvPr id="0" name=""/>
        <dsp:cNvSpPr/>
      </dsp:nvSpPr>
      <dsp:spPr>
        <a:xfrm rot="274560">
          <a:off x="2705008" y="4963949"/>
          <a:ext cx="14140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4140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2174" y="4967006"/>
        <a:ext cx="7070" cy="7070"/>
      </dsp:txXfrm>
    </dsp:sp>
    <dsp:sp modelId="{B6BF4F40-C297-4578-AD57-C182A6260406}">
      <dsp:nvSpPr>
        <dsp:cNvPr id="0" name=""/>
        <dsp:cNvSpPr/>
      </dsp:nvSpPr>
      <dsp:spPr>
        <a:xfrm>
          <a:off x="2846184" y="4769339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2858300" y="4781455"/>
        <a:ext cx="803136" cy="389452"/>
      </dsp:txXfrm>
    </dsp:sp>
    <dsp:sp modelId="{1844A11C-B933-44F4-9FB7-DE42E220EA55}">
      <dsp:nvSpPr>
        <dsp:cNvPr id="0" name=""/>
        <dsp:cNvSpPr/>
      </dsp:nvSpPr>
      <dsp:spPr>
        <a:xfrm rot="174935">
          <a:off x="3673320" y="4978715"/>
          <a:ext cx="358830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58830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3765" y="4976336"/>
        <a:ext cx="17941" cy="17941"/>
      </dsp:txXfrm>
    </dsp:sp>
    <dsp:sp modelId="{4B5C0914-7339-47CF-8C89-40F57AFC20E9}">
      <dsp:nvSpPr>
        <dsp:cNvPr id="0" name=""/>
        <dsp:cNvSpPr/>
      </dsp:nvSpPr>
      <dsp:spPr>
        <a:xfrm>
          <a:off x="4031919" y="4787591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041921" y="4797593"/>
        <a:ext cx="321475" cy="393680"/>
      </dsp:txXfrm>
    </dsp:sp>
    <dsp:sp modelId="{B3E7FF59-FE3A-4AEB-87F0-848C59E0FDFC}">
      <dsp:nvSpPr>
        <dsp:cNvPr id="0" name=""/>
        <dsp:cNvSpPr/>
      </dsp:nvSpPr>
      <dsp:spPr>
        <a:xfrm rot="972939">
          <a:off x="4372510" y="4994082"/>
          <a:ext cx="4469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469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93739" y="4999556"/>
        <a:ext cx="2234" cy="2234"/>
      </dsp:txXfrm>
    </dsp:sp>
    <dsp:sp modelId="{D99BB133-3444-41DE-8640-AB8B71587ED5}">
      <dsp:nvSpPr>
        <dsp:cNvPr id="0" name=""/>
        <dsp:cNvSpPr/>
      </dsp:nvSpPr>
      <dsp:spPr>
        <a:xfrm>
          <a:off x="4416314" y="4800072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426316" y="4810074"/>
        <a:ext cx="321475" cy="393680"/>
      </dsp:txXfrm>
    </dsp:sp>
    <dsp:sp modelId="{7021A581-D176-4DF3-883C-77EFB747223A}">
      <dsp:nvSpPr>
        <dsp:cNvPr id="0" name=""/>
        <dsp:cNvSpPr/>
      </dsp:nvSpPr>
      <dsp:spPr>
        <a:xfrm rot="67509">
          <a:off x="4757785" y="5001211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00815" y="5005538"/>
        <a:ext cx="4529" cy="4529"/>
      </dsp:txXfrm>
    </dsp:sp>
    <dsp:sp modelId="{6AEC2C79-6330-4A1E-B4B5-8133F07520A2}">
      <dsp:nvSpPr>
        <dsp:cNvPr id="0" name=""/>
        <dsp:cNvSpPr/>
      </dsp:nvSpPr>
      <dsp:spPr>
        <a:xfrm>
          <a:off x="4848366" y="4801850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858368" y="4811852"/>
        <a:ext cx="321475" cy="393680"/>
      </dsp:txXfrm>
    </dsp:sp>
    <dsp:sp modelId="{E5BC9441-1802-42F5-AB29-2028D0034922}">
      <dsp:nvSpPr>
        <dsp:cNvPr id="0" name=""/>
        <dsp:cNvSpPr/>
      </dsp:nvSpPr>
      <dsp:spPr>
        <a:xfrm rot="4411151">
          <a:off x="2527289" y="5196521"/>
          <a:ext cx="49683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9683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63288" y="5190692"/>
        <a:ext cx="24841" cy="24841"/>
      </dsp:txXfrm>
    </dsp:sp>
    <dsp:sp modelId="{70763F6B-E0FB-4E85-B5D7-D8BA6B85E2FB}">
      <dsp:nvSpPr>
        <dsp:cNvPr id="0" name=""/>
        <dsp:cNvSpPr/>
      </dsp:nvSpPr>
      <dsp:spPr>
        <a:xfrm>
          <a:off x="2846184" y="5234484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58300" y="5246600"/>
        <a:ext cx="803136" cy="389452"/>
      </dsp:txXfrm>
    </dsp:sp>
    <dsp:sp modelId="{30868059-5D14-4C4D-967B-68FAF518815D}">
      <dsp:nvSpPr>
        <dsp:cNvPr id="0" name=""/>
        <dsp:cNvSpPr/>
      </dsp:nvSpPr>
      <dsp:spPr>
        <a:xfrm>
          <a:off x="3673552" y="5434735"/>
          <a:ext cx="35836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58366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3776" y="5432367"/>
        <a:ext cx="17918" cy="17918"/>
      </dsp:txXfrm>
    </dsp:sp>
    <dsp:sp modelId="{F048A148-7001-4500-9DDF-C2D7AD1D55F8}">
      <dsp:nvSpPr>
        <dsp:cNvPr id="0" name=""/>
        <dsp:cNvSpPr/>
      </dsp:nvSpPr>
      <dsp:spPr>
        <a:xfrm>
          <a:off x="4031919" y="523448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041921" y="5244486"/>
        <a:ext cx="321475" cy="393680"/>
      </dsp:txXfrm>
    </dsp:sp>
    <dsp:sp modelId="{DF33562B-7614-4343-A02B-D0BEC667704F}">
      <dsp:nvSpPr>
        <dsp:cNvPr id="0" name=""/>
        <dsp:cNvSpPr/>
      </dsp:nvSpPr>
      <dsp:spPr>
        <a:xfrm>
          <a:off x="4373399" y="5434735"/>
          <a:ext cx="6674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674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05102" y="5439658"/>
        <a:ext cx="3337" cy="3337"/>
      </dsp:txXfrm>
    </dsp:sp>
    <dsp:sp modelId="{D44F4AB0-7D2A-413E-92D0-717D408E0869}">
      <dsp:nvSpPr>
        <dsp:cNvPr id="0" name=""/>
        <dsp:cNvSpPr/>
      </dsp:nvSpPr>
      <dsp:spPr>
        <a:xfrm>
          <a:off x="4440142" y="523448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4450144" y="5244486"/>
        <a:ext cx="321475" cy="39368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2054" y="869205"/>
          <a:ext cx="539269" cy="269634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3d</a:t>
          </a:r>
          <a:r>
            <a:rPr lang="nl-NL" sz="1600" kern="1200" baseline="30000" dirty="0"/>
            <a:t>0</a:t>
          </a:r>
          <a:endParaRPr lang="en-US" sz="1600" kern="1200" baseline="30000" dirty="0"/>
        </a:p>
      </dsp:txBody>
      <dsp:txXfrm>
        <a:off x="9951" y="877102"/>
        <a:ext cx="523475" cy="253840"/>
      </dsp:txXfrm>
    </dsp:sp>
    <dsp:sp modelId="{BE4B0C8F-4B48-4E95-AD34-85D6C5A1510A}">
      <dsp:nvSpPr>
        <dsp:cNvPr id="0" name=""/>
        <dsp:cNvSpPr/>
      </dsp:nvSpPr>
      <dsp:spPr>
        <a:xfrm>
          <a:off x="541324" y="991937"/>
          <a:ext cx="215707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215707" y="120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785" y="998629"/>
        <a:ext cx="10785" cy="10785"/>
      </dsp:txXfrm>
    </dsp:sp>
    <dsp:sp modelId="{A525055E-80E3-4E77-BB12-E6F773C2CD22}">
      <dsp:nvSpPr>
        <dsp:cNvPr id="0" name=""/>
        <dsp:cNvSpPr/>
      </dsp:nvSpPr>
      <dsp:spPr>
        <a:xfrm>
          <a:off x="757032" y="869205"/>
          <a:ext cx="539269" cy="26963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baseline="30000" dirty="0"/>
            <a:t>1</a:t>
          </a:r>
          <a:r>
            <a:rPr lang="nl-NL" sz="1600" kern="1200" dirty="0"/>
            <a:t>S</a:t>
          </a:r>
          <a:endParaRPr lang="en-US" sz="1600" kern="1200" dirty="0"/>
        </a:p>
      </dsp:txBody>
      <dsp:txXfrm>
        <a:off x="764929" y="877102"/>
        <a:ext cx="523475" cy="253840"/>
      </dsp:txXfrm>
    </dsp:sp>
    <dsp:sp modelId="{B22878A4-E944-4AA5-AC47-7C227623FFD1}">
      <dsp:nvSpPr>
        <dsp:cNvPr id="0" name=""/>
        <dsp:cNvSpPr/>
      </dsp:nvSpPr>
      <dsp:spPr>
        <a:xfrm>
          <a:off x="1296302" y="991937"/>
          <a:ext cx="215707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215707" y="1208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398763" y="998629"/>
        <a:ext cx="10785" cy="10785"/>
      </dsp:txXfrm>
    </dsp:sp>
    <dsp:sp modelId="{174E5DBA-421C-43CE-8007-51C8F2B1A439}">
      <dsp:nvSpPr>
        <dsp:cNvPr id="0" name=""/>
        <dsp:cNvSpPr/>
      </dsp:nvSpPr>
      <dsp:spPr>
        <a:xfrm>
          <a:off x="1512009" y="869205"/>
          <a:ext cx="539269" cy="26963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baseline="30000" dirty="0"/>
            <a:t>1</a:t>
          </a:r>
          <a:r>
            <a:rPr lang="nl-NL" sz="1600" kern="1200" dirty="0"/>
            <a:t>S</a:t>
          </a:r>
          <a:r>
            <a:rPr lang="nl-NL" sz="1600" kern="1200" baseline="-25000" dirty="0"/>
            <a:t>0</a:t>
          </a:r>
          <a:endParaRPr lang="en-US" sz="1600" kern="1200" baseline="-25000" dirty="0"/>
        </a:p>
      </dsp:txBody>
      <dsp:txXfrm>
        <a:off x="1519906" y="877102"/>
        <a:ext cx="523475" cy="253840"/>
      </dsp:txXfrm>
    </dsp:sp>
    <dsp:sp modelId="{D77F5C8D-44AD-4E92-AF23-B51DDEC39B88}">
      <dsp:nvSpPr>
        <dsp:cNvPr id="0" name=""/>
        <dsp:cNvSpPr/>
      </dsp:nvSpPr>
      <dsp:spPr>
        <a:xfrm>
          <a:off x="2051279" y="991937"/>
          <a:ext cx="215707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215707" y="1208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53741" y="998629"/>
        <a:ext cx="10785" cy="10785"/>
      </dsp:txXfrm>
    </dsp:sp>
    <dsp:sp modelId="{466FB5A8-4224-4CF5-B73F-0F4E05AC7832}">
      <dsp:nvSpPr>
        <dsp:cNvPr id="0" name=""/>
        <dsp:cNvSpPr/>
      </dsp:nvSpPr>
      <dsp:spPr>
        <a:xfrm>
          <a:off x="2266987" y="869205"/>
          <a:ext cx="539269" cy="26963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A</a:t>
          </a:r>
          <a:r>
            <a:rPr lang="nl-NL" sz="1600" kern="1200" baseline="-25000" dirty="0"/>
            <a:t>1</a:t>
          </a:r>
          <a:endParaRPr lang="en-US" sz="1600" kern="1200" baseline="-25000" dirty="0"/>
        </a:p>
      </dsp:txBody>
      <dsp:txXfrm>
        <a:off x="2274884" y="877102"/>
        <a:ext cx="523475" cy="25384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719549" y="2379373"/>
          <a:ext cx="827368" cy="413684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2p</a:t>
          </a:r>
          <a:r>
            <a:rPr lang="nl-NL" sz="1800" kern="1200" baseline="30000" dirty="0"/>
            <a:t>5</a:t>
          </a:r>
          <a:r>
            <a:rPr lang="nl-NL" sz="1800" kern="1200" dirty="0"/>
            <a:t>3d</a:t>
          </a:r>
          <a:r>
            <a:rPr lang="nl-NL" sz="1800" kern="1200" baseline="30000" dirty="0"/>
            <a:t>1</a:t>
          </a:r>
          <a:endParaRPr lang="en-US" sz="1800" kern="1200" baseline="30000" dirty="0"/>
        </a:p>
      </dsp:txBody>
      <dsp:txXfrm>
        <a:off x="731665" y="2391489"/>
        <a:ext cx="803136" cy="389452"/>
      </dsp:txXfrm>
    </dsp:sp>
    <dsp:sp modelId="{BE4B0C8F-4B48-4E95-AD34-85D6C5A1510A}">
      <dsp:nvSpPr>
        <dsp:cNvPr id="0" name=""/>
        <dsp:cNvSpPr/>
      </dsp:nvSpPr>
      <dsp:spPr>
        <a:xfrm rot="16675244">
          <a:off x="511593" y="1390282"/>
          <a:ext cx="24015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240159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652351" y="1336833"/>
        <a:ext cx="120079" cy="120079"/>
      </dsp:txXfrm>
    </dsp:sp>
    <dsp:sp modelId="{A525055E-80E3-4E77-BB12-E6F773C2CD22}">
      <dsp:nvSpPr>
        <dsp:cNvPr id="0" name=""/>
        <dsp:cNvSpPr/>
      </dsp:nvSpPr>
      <dsp:spPr>
        <a:xfrm>
          <a:off x="1877865" y="689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P</a:t>
          </a:r>
          <a:endParaRPr lang="en-US" sz="1800" kern="1200" dirty="0"/>
        </a:p>
      </dsp:txBody>
      <dsp:txXfrm>
        <a:off x="1889981" y="12805"/>
        <a:ext cx="803136" cy="389452"/>
      </dsp:txXfrm>
    </dsp:sp>
    <dsp:sp modelId="{B22878A4-E944-4AA5-AC47-7C227623FFD1}">
      <dsp:nvSpPr>
        <dsp:cNvPr id="0" name=""/>
        <dsp:cNvSpPr/>
      </dsp:nvSpPr>
      <dsp:spPr>
        <a:xfrm rot="321274">
          <a:off x="2704878" y="208549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211064"/>
        <a:ext cx="8154" cy="8154"/>
      </dsp:txXfrm>
    </dsp:sp>
    <dsp:sp modelId="{174E5DBA-421C-43CE-8007-51C8F2B1A439}">
      <dsp:nvSpPr>
        <dsp:cNvPr id="0" name=""/>
        <dsp:cNvSpPr/>
      </dsp:nvSpPr>
      <dsp:spPr>
        <a:xfrm>
          <a:off x="2867613" y="15908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P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2879729" y="28024"/>
        <a:ext cx="803136" cy="389452"/>
      </dsp:txXfrm>
    </dsp:sp>
    <dsp:sp modelId="{49A3C2A6-B817-4F56-94AA-4E158689E3AD}">
      <dsp:nvSpPr>
        <dsp:cNvPr id="0" name=""/>
        <dsp:cNvSpPr/>
      </dsp:nvSpPr>
      <dsp:spPr>
        <a:xfrm rot="46671">
          <a:off x="3694927" y="224068"/>
          <a:ext cx="116526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16526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48429" y="201529"/>
        <a:ext cx="58263" cy="58263"/>
      </dsp:txXfrm>
    </dsp:sp>
    <dsp:sp modelId="{28D8A5F9-F8E6-4816-BF11-10DBF157B233}">
      <dsp:nvSpPr>
        <dsp:cNvPr id="0" name=""/>
        <dsp:cNvSpPr/>
      </dsp:nvSpPr>
      <dsp:spPr>
        <a:xfrm>
          <a:off x="4860139" y="31728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41" y="41730"/>
        <a:ext cx="321475" cy="393680"/>
      </dsp:txXfrm>
    </dsp:sp>
    <dsp:sp modelId="{6E920E4F-CDA2-4486-B606-4EB43E565F68}">
      <dsp:nvSpPr>
        <dsp:cNvPr id="0" name=""/>
        <dsp:cNvSpPr/>
      </dsp:nvSpPr>
      <dsp:spPr>
        <a:xfrm rot="16791948">
          <a:off x="746636" y="1628150"/>
          <a:ext cx="193151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931511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664103" y="1586454"/>
        <a:ext cx="96575" cy="96575"/>
      </dsp:txXfrm>
    </dsp:sp>
    <dsp:sp modelId="{10A9CC70-7E08-47D7-9DF8-3F77C1EB5032}">
      <dsp:nvSpPr>
        <dsp:cNvPr id="0" name=""/>
        <dsp:cNvSpPr/>
      </dsp:nvSpPr>
      <dsp:spPr>
        <a:xfrm>
          <a:off x="1877865" y="476426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D</a:t>
          </a:r>
          <a:endParaRPr lang="en-US" sz="1800" kern="1200" dirty="0"/>
        </a:p>
      </dsp:txBody>
      <dsp:txXfrm>
        <a:off x="1889981" y="488542"/>
        <a:ext cx="803136" cy="389452"/>
      </dsp:txXfrm>
    </dsp:sp>
    <dsp:sp modelId="{B38BFFE3-546E-4995-B6FF-14FEBA1D14A7}">
      <dsp:nvSpPr>
        <dsp:cNvPr id="0" name=""/>
        <dsp:cNvSpPr/>
      </dsp:nvSpPr>
      <dsp:spPr>
        <a:xfrm rot="321274">
          <a:off x="2704878" y="684286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686800"/>
        <a:ext cx="8154" cy="8154"/>
      </dsp:txXfrm>
    </dsp:sp>
    <dsp:sp modelId="{52D0533B-D696-4819-86F4-11CE1590F981}">
      <dsp:nvSpPr>
        <dsp:cNvPr id="0" name=""/>
        <dsp:cNvSpPr/>
      </dsp:nvSpPr>
      <dsp:spPr>
        <a:xfrm>
          <a:off x="2867613" y="491645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D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79729" y="503761"/>
        <a:ext cx="803136" cy="389452"/>
      </dsp:txXfrm>
    </dsp:sp>
    <dsp:sp modelId="{11013F97-1576-4464-8C32-E4D5DC855403}">
      <dsp:nvSpPr>
        <dsp:cNvPr id="0" name=""/>
        <dsp:cNvSpPr/>
      </dsp:nvSpPr>
      <dsp:spPr>
        <a:xfrm rot="35582">
          <a:off x="3694938" y="700285"/>
          <a:ext cx="162111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21116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64968" y="666349"/>
        <a:ext cx="81055" cy="81055"/>
      </dsp:txXfrm>
    </dsp:sp>
    <dsp:sp modelId="{86FD77AB-1E35-4D6B-9ED2-790500119FF6}">
      <dsp:nvSpPr>
        <dsp:cNvPr id="0" name=""/>
        <dsp:cNvSpPr/>
      </dsp:nvSpPr>
      <dsp:spPr>
        <a:xfrm>
          <a:off x="5316011" y="50842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26013" y="518426"/>
        <a:ext cx="321475" cy="393680"/>
      </dsp:txXfrm>
    </dsp:sp>
    <dsp:sp modelId="{18E24EDF-9538-4BAE-9847-1610BDAC2757}">
      <dsp:nvSpPr>
        <dsp:cNvPr id="0" name=""/>
        <dsp:cNvSpPr/>
      </dsp:nvSpPr>
      <dsp:spPr>
        <a:xfrm rot="655455">
          <a:off x="5656875" y="715116"/>
          <a:ext cx="6797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97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89164" y="720008"/>
        <a:ext cx="3398" cy="3398"/>
      </dsp:txXfrm>
    </dsp:sp>
    <dsp:sp modelId="{23704760-A969-45FB-9ED5-10D8EF1A5321}">
      <dsp:nvSpPr>
        <dsp:cNvPr id="0" name=""/>
        <dsp:cNvSpPr/>
      </dsp:nvSpPr>
      <dsp:spPr>
        <a:xfrm>
          <a:off x="5724235" y="52130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5734237" y="531308"/>
        <a:ext cx="321475" cy="393680"/>
      </dsp:txXfrm>
    </dsp:sp>
    <dsp:sp modelId="{28D3D173-9C1C-4CD0-9F5A-66116336EF5C}">
      <dsp:nvSpPr>
        <dsp:cNvPr id="0" name=""/>
        <dsp:cNvSpPr/>
      </dsp:nvSpPr>
      <dsp:spPr>
        <a:xfrm rot="16983315">
          <a:off x="979852" y="1866018"/>
          <a:ext cx="146507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465079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75764" y="1835983"/>
        <a:ext cx="73253" cy="73253"/>
      </dsp:txXfrm>
    </dsp:sp>
    <dsp:sp modelId="{574987DB-E2D3-4AC0-968E-070B2EE60C62}">
      <dsp:nvSpPr>
        <dsp:cNvPr id="0" name=""/>
        <dsp:cNvSpPr/>
      </dsp:nvSpPr>
      <dsp:spPr>
        <a:xfrm>
          <a:off x="1877865" y="952163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F</a:t>
          </a:r>
          <a:endParaRPr lang="en-US" sz="1800" kern="1200" dirty="0"/>
        </a:p>
      </dsp:txBody>
      <dsp:txXfrm>
        <a:off x="1889981" y="964279"/>
        <a:ext cx="803136" cy="389452"/>
      </dsp:txXfrm>
    </dsp:sp>
    <dsp:sp modelId="{6D46E4D6-224D-463B-B7C2-CEB80F090A6D}">
      <dsp:nvSpPr>
        <dsp:cNvPr id="0" name=""/>
        <dsp:cNvSpPr/>
      </dsp:nvSpPr>
      <dsp:spPr>
        <a:xfrm rot="321274">
          <a:off x="2704878" y="1160023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1162537"/>
        <a:ext cx="8154" cy="8154"/>
      </dsp:txXfrm>
    </dsp:sp>
    <dsp:sp modelId="{BC1690DF-C3EC-4E83-9466-C968988466AA}">
      <dsp:nvSpPr>
        <dsp:cNvPr id="0" name=""/>
        <dsp:cNvSpPr/>
      </dsp:nvSpPr>
      <dsp:spPr>
        <a:xfrm>
          <a:off x="2867613" y="967382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F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2879729" y="979498"/>
        <a:ext cx="803136" cy="389452"/>
      </dsp:txXfrm>
    </dsp:sp>
    <dsp:sp modelId="{0B591C63-88E8-4D50-B354-145D4512BE43}">
      <dsp:nvSpPr>
        <dsp:cNvPr id="0" name=""/>
        <dsp:cNvSpPr/>
      </dsp:nvSpPr>
      <dsp:spPr>
        <a:xfrm rot="123117">
          <a:off x="3694731" y="1181619"/>
          <a:ext cx="78125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78125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65827" y="1168680"/>
        <a:ext cx="39062" cy="39062"/>
      </dsp:txXfrm>
    </dsp:sp>
    <dsp:sp modelId="{F809AA6D-0CD2-4A9E-BE01-5FD2741077FC}">
      <dsp:nvSpPr>
        <dsp:cNvPr id="0" name=""/>
        <dsp:cNvSpPr/>
      </dsp:nvSpPr>
      <dsp:spPr>
        <a:xfrm>
          <a:off x="4475736" y="99535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485738" y="1005358"/>
        <a:ext cx="321475" cy="393680"/>
      </dsp:txXfrm>
    </dsp:sp>
    <dsp:sp modelId="{FDB035AF-EF02-46FC-ACF6-FDA22F996CF1}">
      <dsp:nvSpPr>
        <dsp:cNvPr id="0" name=""/>
        <dsp:cNvSpPr/>
      </dsp:nvSpPr>
      <dsp:spPr>
        <a:xfrm rot="972939">
          <a:off x="4816327" y="1201846"/>
          <a:ext cx="4469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469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37556" y="1207321"/>
        <a:ext cx="2234" cy="2234"/>
      </dsp:txXfrm>
    </dsp:sp>
    <dsp:sp modelId="{AF855EAC-399E-4ABC-9AA3-E94BE39F0826}">
      <dsp:nvSpPr>
        <dsp:cNvPr id="0" name=""/>
        <dsp:cNvSpPr/>
      </dsp:nvSpPr>
      <dsp:spPr>
        <a:xfrm>
          <a:off x="4860131" y="100783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33" y="1017838"/>
        <a:ext cx="321475" cy="393680"/>
      </dsp:txXfrm>
    </dsp:sp>
    <dsp:sp modelId="{996918DF-FC70-4157-A568-56FFE69AEB33}">
      <dsp:nvSpPr>
        <dsp:cNvPr id="0" name=""/>
        <dsp:cNvSpPr/>
      </dsp:nvSpPr>
      <dsp:spPr>
        <a:xfrm rot="67509">
          <a:off x="5201602" y="1208976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4632" y="1213303"/>
        <a:ext cx="4529" cy="4529"/>
      </dsp:txXfrm>
    </dsp:sp>
    <dsp:sp modelId="{07552DB2-1FFD-496E-85CD-F1AE7616364F}">
      <dsp:nvSpPr>
        <dsp:cNvPr id="0" name=""/>
        <dsp:cNvSpPr/>
      </dsp:nvSpPr>
      <dsp:spPr>
        <a:xfrm>
          <a:off x="5292183" y="100961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02185" y="1019617"/>
        <a:ext cx="321475" cy="393680"/>
      </dsp:txXfrm>
    </dsp:sp>
    <dsp:sp modelId="{9A633CD4-F8EB-47D3-8A19-0346A283C95E}">
      <dsp:nvSpPr>
        <dsp:cNvPr id="0" name=""/>
        <dsp:cNvSpPr/>
      </dsp:nvSpPr>
      <dsp:spPr>
        <a:xfrm rot="18289469">
          <a:off x="1422628" y="2341755"/>
          <a:ext cx="57952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79527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97903" y="2333859"/>
        <a:ext cx="28976" cy="28976"/>
      </dsp:txXfrm>
    </dsp:sp>
    <dsp:sp modelId="{D9A95E16-EFFB-4C5D-9186-A33EBEF1B645}">
      <dsp:nvSpPr>
        <dsp:cNvPr id="0" name=""/>
        <dsp:cNvSpPr/>
      </dsp:nvSpPr>
      <dsp:spPr>
        <a:xfrm>
          <a:off x="1877865" y="1903637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endParaRPr lang="en-US" sz="1800" kern="1200" dirty="0"/>
        </a:p>
      </dsp:txBody>
      <dsp:txXfrm>
        <a:off x="1889981" y="1915753"/>
        <a:ext cx="803136" cy="389452"/>
      </dsp:txXfrm>
    </dsp:sp>
    <dsp:sp modelId="{1C75592D-0442-4FB6-8C0A-AB674BA0A542}">
      <dsp:nvSpPr>
        <dsp:cNvPr id="0" name=""/>
        <dsp:cNvSpPr/>
      </dsp:nvSpPr>
      <dsp:spPr>
        <a:xfrm rot="17426691">
          <a:off x="2542802" y="1869984"/>
          <a:ext cx="49925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9925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9948" y="1864094"/>
        <a:ext cx="24962" cy="24962"/>
      </dsp:txXfrm>
    </dsp:sp>
    <dsp:sp modelId="{F4FB4A4A-70D0-4CC2-B013-752F1F77DC96}">
      <dsp:nvSpPr>
        <dsp:cNvPr id="0" name=""/>
        <dsp:cNvSpPr/>
      </dsp:nvSpPr>
      <dsp:spPr>
        <a:xfrm>
          <a:off x="2879626" y="1435830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91742" y="1447946"/>
        <a:ext cx="803136" cy="389452"/>
      </dsp:txXfrm>
    </dsp:sp>
    <dsp:sp modelId="{3CC7D2F2-8F2F-4096-8B2C-08A1AEF50DCD}">
      <dsp:nvSpPr>
        <dsp:cNvPr id="0" name=""/>
        <dsp:cNvSpPr/>
      </dsp:nvSpPr>
      <dsp:spPr>
        <a:xfrm rot="138717">
          <a:off x="3706339" y="1668561"/>
          <a:ext cx="161032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1032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71245" y="1634894"/>
        <a:ext cx="80516" cy="80516"/>
      </dsp:txXfrm>
    </dsp:sp>
    <dsp:sp modelId="{69B9C8B2-D244-49DA-87E6-7512E24533B3}">
      <dsp:nvSpPr>
        <dsp:cNvPr id="0" name=""/>
        <dsp:cNvSpPr/>
      </dsp:nvSpPr>
      <dsp:spPr>
        <a:xfrm>
          <a:off x="5316011" y="1500791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26013" y="1510793"/>
        <a:ext cx="321475" cy="393680"/>
      </dsp:txXfrm>
    </dsp:sp>
    <dsp:sp modelId="{15044945-9CB2-4F0C-93E6-A4A2D864587E}">
      <dsp:nvSpPr>
        <dsp:cNvPr id="0" name=""/>
        <dsp:cNvSpPr/>
      </dsp:nvSpPr>
      <dsp:spPr>
        <a:xfrm rot="655455">
          <a:off x="5656875" y="1707482"/>
          <a:ext cx="6797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97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89164" y="1712375"/>
        <a:ext cx="3398" cy="3398"/>
      </dsp:txXfrm>
    </dsp:sp>
    <dsp:sp modelId="{8C559F55-6A4D-4687-85DD-662AA2B9ECA4}">
      <dsp:nvSpPr>
        <dsp:cNvPr id="0" name=""/>
        <dsp:cNvSpPr/>
      </dsp:nvSpPr>
      <dsp:spPr>
        <a:xfrm>
          <a:off x="5724235" y="1513673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5734237" y="1523675"/>
        <a:ext cx="321475" cy="393680"/>
      </dsp:txXfrm>
    </dsp:sp>
    <dsp:sp modelId="{E5854EE2-7F23-41A1-8D19-B44CF92141D9}">
      <dsp:nvSpPr>
        <dsp:cNvPr id="0" name=""/>
        <dsp:cNvSpPr/>
      </dsp:nvSpPr>
      <dsp:spPr>
        <a:xfrm rot="321274">
          <a:off x="2704878" y="2111497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2114011"/>
        <a:ext cx="8154" cy="8154"/>
      </dsp:txXfrm>
    </dsp:sp>
    <dsp:sp modelId="{92B162B8-D83F-46F0-AC04-A697EE50FBD0}">
      <dsp:nvSpPr>
        <dsp:cNvPr id="0" name=""/>
        <dsp:cNvSpPr/>
      </dsp:nvSpPr>
      <dsp:spPr>
        <a:xfrm>
          <a:off x="2867613" y="1918856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2879729" y="1930972"/>
        <a:ext cx="803136" cy="389452"/>
      </dsp:txXfrm>
    </dsp:sp>
    <dsp:sp modelId="{AE96A882-DF13-4857-90E2-7435CC5379ED}">
      <dsp:nvSpPr>
        <dsp:cNvPr id="0" name=""/>
        <dsp:cNvSpPr/>
      </dsp:nvSpPr>
      <dsp:spPr>
        <a:xfrm rot="112044">
          <a:off x="3694672" y="2138101"/>
          <a:ext cx="116577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16577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48416" y="2115548"/>
        <a:ext cx="58288" cy="58288"/>
      </dsp:txXfrm>
    </dsp:sp>
    <dsp:sp modelId="{75C3ECB2-D843-400D-942E-D1EE7EDAAE1F}">
      <dsp:nvSpPr>
        <dsp:cNvPr id="0" name=""/>
        <dsp:cNvSpPr/>
      </dsp:nvSpPr>
      <dsp:spPr>
        <a:xfrm>
          <a:off x="4860139" y="195684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41" y="1966847"/>
        <a:ext cx="321475" cy="393680"/>
      </dsp:txXfrm>
    </dsp:sp>
    <dsp:sp modelId="{7B937CF4-DAD6-4BFE-9A15-D270823C74DD}">
      <dsp:nvSpPr>
        <dsp:cNvPr id="0" name=""/>
        <dsp:cNvSpPr/>
      </dsp:nvSpPr>
      <dsp:spPr>
        <a:xfrm rot="4431525">
          <a:off x="2522206" y="2347396"/>
          <a:ext cx="507004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07004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63033" y="2341313"/>
        <a:ext cx="25350" cy="25350"/>
      </dsp:txXfrm>
    </dsp:sp>
    <dsp:sp modelId="{E2ECA88E-6364-4474-BDA7-2FA0511F9EEF}">
      <dsp:nvSpPr>
        <dsp:cNvPr id="0" name=""/>
        <dsp:cNvSpPr/>
      </dsp:nvSpPr>
      <dsp:spPr>
        <a:xfrm>
          <a:off x="2846184" y="2390655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0</a:t>
          </a:r>
          <a:endParaRPr lang="en-US" sz="1800" kern="1200" baseline="-25000" dirty="0"/>
        </a:p>
      </dsp:txBody>
      <dsp:txXfrm>
        <a:off x="2858300" y="2402771"/>
        <a:ext cx="803136" cy="389452"/>
      </dsp:txXfrm>
    </dsp:sp>
    <dsp:sp modelId="{85803838-EBF8-4CDA-9D12-B8DFEBEB76E5}">
      <dsp:nvSpPr>
        <dsp:cNvPr id="0" name=""/>
        <dsp:cNvSpPr/>
      </dsp:nvSpPr>
      <dsp:spPr>
        <a:xfrm rot="174935">
          <a:off x="3673320" y="2600031"/>
          <a:ext cx="358830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58830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3765" y="2597652"/>
        <a:ext cx="17941" cy="17941"/>
      </dsp:txXfrm>
    </dsp:sp>
    <dsp:sp modelId="{1B2E47E2-3018-4CCF-AEF5-0CF748DE9FFE}">
      <dsp:nvSpPr>
        <dsp:cNvPr id="0" name=""/>
        <dsp:cNvSpPr/>
      </dsp:nvSpPr>
      <dsp:spPr>
        <a:xfrm>
          <a:off x="4031919" y="240890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041921" y="2418908"/>
        <a:ext cx="321475" cy="393680"/>
      </dsp:txXfrm>
    </dsp:sp>
    <dsp:sp modelId="{97D99FD1-8842-4C9A-851C-20A1A9EACCCA}">
      <dsp:nvSpPr>
        <dsp:cNvPr id="0" name=""/>
        <dsp:cNvSpPr/>
      </dsp:nvSpPr>
      <dsp:spPr>
        <a:xfrm rot="4249260">
          <a:off x="1208698" y="3055361"/>
          <a:ext cx="100738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00738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87206" y="3036768"/>
        <a:ext cx="50369" cy="50369"/>
      </dsp:txXfrm>
    </dsp:sp>
    <dsp:sp modelId="{C75D79B8-67BF-4904-8914-E0A23181BFAE}">
      <dsp:nvSpPr>
        <dsp:cNvPr id="0" name=""/>
        <dsp:cNvSpPr/>
      </dsp:nvSpPr>
      <dsp:spPr>
        <a:xfrm>
          <a:off x="1877865" y="3330847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endParaRPr lang="en-US" sz="1800" kern="1200" dirty="0"/>
        </a:p>
      </dsp:txBody>
      <dsp:txXfrm>
        <a:off x="1889981" y="3342963"/>
        <a:ext cx="803136" cy="389452"/>
      </dsp:txXfrm>
    </dsp:sp>
    <dsp:sp modelId="{222D2530-B665-40DB-9BB3-02900C494895}">
      <dsp:nvSpPr>
        <dsp:cNvPr id="0" name=""/>
        <dsp:cNvSpPr/>
      </dsp:nvSpPr>
      <dsp:spPr>
        <a:xfrm rot="17365365">
          <a:off x="2542270" y="3300839"/>
          <a:ext cx="48830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88306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4215" y="3295223"/>
        <a:ext cx="24415" cy="24415"/>
      </dsp:txXfrm>
    </dsp:sp>
    <dsp:sp modelId="{D1000099-80EF-41CE-8A76-0B63EE9981B4}">
      <dsp:nvSpPr>
        <dsp:cNvPr id="0" name=""/>
        <dsp:cNvSpPr/>
      </dsp:nvSpPr>
      <dsp:spPr>
        <a:xfrm>
          <a:off x="2867613" y="2870330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2879729" y="2882446"/>
        <a:ext cx="803136" cy="389452"/>
      </dsp:txXfrm>
    </dsp:sp>
    <dsp:sp modelId="{04450041-B7D3-48FF-9632-EE0BEC8E3FF0}">
      <dsp:nvSpPr>
        <dsp:cNvPr id="0" name=""/>
        <dsp:cNvSpPr/>
      </dsp:nvSpPr>
      <dsp:spPr>
        <a:xfrm rot="21564227">
          <a:off x="3694960" y="3066518"/>
          <a:ext cx="7807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780796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65839" y="3053590"/>
        <a:ext cx="39039" cy="39039"/>
      </dsp:txXfrm>
    </dsp:sp>
    <dsp:sp modelId="{A7BC0936-1B88-4FA1-A457-B06B9E58522A}">
      <dsp:nvSpPr>
        <dsp:cNvPr id="0" name=""/>
        <dsp:cNvSpPr/>
      </dsp:nvSpPr>
      <dsp:spPr>
        <a:xfrm>
          <a:off x="4475736" y="286220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485738" y="2872207"/>
        <a:ext cx="321475" cy="393680"/>
      </dsp:txXfrm>
    </dsp:sp>
    <dsp:sp modelId="{B1EF910B-379E-413C-A5B5-C36FA0AC6E5F}">
      <dsp:nvSpPr>
        <dsp:cNvPr id="0" name=""/>
        <dsp:cNvSpPr/>
      </dsp:nvSpPr>
      <dsp:spPr>
        <a:xfrm rot="972939">
          <a:off x="4816327" y="3068696"/>
          <a:ext cx="4469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469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37556" y="3074170"/>
        <a:ext cx="2234" cy="2234"/>
      </dsp:txXfrm>
    </dsp:sp>
    <dsp:sp modelId="{07B373DA-1686-422F-AF96-E349FDC1C631}">
      <dsp:nvSpPr>
        <dsp:cNvPr id="0" name=""/>
        <dsp:cNvSpPr/>
      </dsp:nvSpPr>
      <dsp:spPr>
        <a:xfrm>
          <a:off x="4860131" y="287468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33" y="2884688"/>
        <a:ext cx="321475" cy="393680"/>
      </dsp:txXfrm>
    </dsp:sp>
    <dsp:sp modelId="{07B7FC34-2DC2-40E7-AD2E-86E8B2D68445}">
      <dsp:nvSpPr>
        <dsp:cNvPr id="0" name=""/>
        <dsp:cNvSpPr/>
      </dsp:nvSpPr>
      <dsp:spPr>
        <a:xfrm rot="67509">
          <a:off x="5201602" y="3075826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4632" y="3080153"/>
        <a:ext cx="4529" cy="4529"/>
      </dsp:txXfrm>
    </dsp:sp>
    <dsp:sp modelId="{B9E98BAA-0410-4F22-A434-79790E13E95F}">
      <dsp:nvSpPr>
        <dsp:cNvPr id="0" name=""/>
        <dsp:cNvSpPr/>
      </dsp:nvSpPr>
      <dsp:spPr>
        <a:xfrm>
          <a:off x="5292183" y="287646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02185" y="2886467"/>
        <a:ext cx="321475" cy="393680"/>
      </dsp:txXfrm>
    </dsp:sp>
    <dsp:sp modelId="{4A67A7D1-0BA6-4E0A-95D7-B8362CE3886C}">
      <dsp:nvSpPr>
        <dsp:cNvPr id="0" name=""/>
        <dsp:cNvSpPr/>
      </dsp:nvSpPr>
      <dsp:spPr>
        <a:xfrm rot="321274">
          <a:off x="2704878" y="3538707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3541222"/>
        <a:ext cx="8154" cy="8154"/>
      </dsp:txXfrm>
    </dsp:sp>
    <dsp:sp modelId="{C588A49C-4EF0-4976-97DD-E4785518A04A}">
      <dsp:nvSpPr>
        <dsp:cNvPr id="0" name=""/>
        <dsp:cNvSpPr/>
      </dsp:nvSpPr>
      <dsp:spPr>
        <a:xfrm>
          <a:off x="2867613" y="3346067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79729" y="3358183"/>
        <a:ext cx="803136" cy="389452"/>
      </dsp:txXfrm>
    </dsp:sp>
    <dsp:sp modelId="{0E4DFCC1-509D-431B-BC08-D474B401DD0D}">
      <dsp:nvSpPr>
        <dsp:cNvPr id="0" name=""/>
        <dsp:cNvSpPr/>
      </dsp:nvSpPr>
      <dsp:spPr>
        <a:xfrm rot="59239">
          <a:off x="3694861" y="3560285"/>
          <a:ext cx="1621270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21270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64964" y="3526345"/>
        <a:ext cx="81063" cy="81063"/>
      </dsp:txXfrm>
    </dsp:sp>
    <dsp:sp modelId="{913AAEF0-3D05-4BEE-B8A3-6B0402B2B440}">
      <dsp:nvSpPr>
        <dsp:cNvPr id="0" name=""/>
        <dsp:cNvSpPr/>
      </dsp:nvSpPr>
      <dsp:spPr>
        <a:xfrm>
          <a:off x="5316011" y="3374003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26013" y="3384005"/>
        <a:ext cx="321475" cy="393680"/>
      </dsp:txXfrm>
    </dsp:sp>
    <dsp:sp modelId="{FD85B2EB-CA5C-49B5-A4F5-A79570E236A0}">
      <dsp:nvSpPr>
        <dsp:cNvPr id="0" name=""/>
        <dsp:cNvSpPr/>
      </dsp:nvSpPr>
      <dsp:spPr>
        <a:xfrm rot="655455">
          <a:off x="5656875" y="3580694"/>
          <a:ext cx="6797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97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89164" y="3585587"/>
        <a:ext cx="3398" cy="3398"/>
      </dsp:txXfrm>
    </dsp:sp>
    <dsp:sp modelId="{9936F59D-9A3A-4241-BC4D-66D3C8E1B271}">
      <dsp:nvSpPr>
        <dsp:cNvPr id="0" name=""/>
        <dsp:cNvSpPr/>
      </dsp:nvSpPr>
      <dsp:spPr>
        <a:xfrm>
          <a:off x="5724235" y="338688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5734237" y="3396887"/>
        <a:ext cx="321475" cy="393680"/>
      </dsp:txXfrm>
    </dsp:sp>
    <dsp:sp modelId="{32076BE0-816C-41CC-97CA-0AF3444842D2}">
      <dsp:nvSpPr>
        <dsp:cNvPr id="0" name=""/>
        <dsp:cNvSpPr/>
      </dsp:nvSpPr>
      <dsp:spPr>
        <a:xfrm rot="4301930">
          <a:off x="2527867" y="3776576"/>
          <a:ext cx="517112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17112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3495" y="3770240"/>
        <a:ext cx="25855" cy="25855"/>
      </dsp:txXfrm>
    </dsp:sp>
    <dsp:sp modelId="{9F56D6E5-D9CF-4398-ABAB-95120F1C16B5}">
      <dsp:nvSpPr>
        <dsp:cNvPr id="0" name=""/>
        <dsp:cNvSpPr/>
      </dsp:nvSpPr>
      <dsp:spPr>
        <a:xfrm>
          <a:off x="2867613" y="3821804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2879729" y="3833920"/>
        <a:ext cx="803136" cy="389452"/>
      </dsp:txXfrm>
    </dsp:sp>
    <dsp:sp modelId="{29B12E1C-40C3-457B-8A52-CF99C4A75B19}">
      <dsp:nvSpPr>
        <dsp:cNvPr id="0" name=""/>
        <dsp:cNvSpPr/>
      </dsp:nvSpPr>
      <dsp:spPr>
        <a:xfrm rot="21588563">
          <a:off x="3694978" y="4020116"/>
          <a:ext cx="1165164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165164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48431" y="3997578"/>
        <a:ext cx="58258" cy="58258"/>
      </dsp:txXfrm>
    </dsp:sp>
    <dsp:sp modelId="{3256BFE9-2416-4D94-827A-864C484A1894}">
      <dsp:nvSpPr>
        <dsp:cNvPr id="0" name=""/>
        <dsp:cNvSpPr/>
      </dsp:nvSpPr>
      <dsp:spPr>
        <a:xfrm>
          <a:off x="4860139" y="3817927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41" y="3827929"/>
        <a:ext cx="321475" cy="393680"/>
      </dsp:txXfrm>
    </dsp:sp>
    <dsp:sp modelId="{BA3D464E-289D-4B82-8828-1DA7E4C84B31}">
      <dsp:nvSpPr>
        <dsp:cNvPr id="0" name=""/>
        <dsp:cNvSpPr/>
      </dsp:nvSpPr>
      <dsp:spPr>
        <a:xfrm rot="4924756">
          <a:off x="511593" y="3768966"/>
          <a:ext cx="24015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240159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652351" y="3715518"/>
        <a:ext cx="120079" cy="120079"/>
      </dsp:txXfrm>
    </dsp:sp>
    <dsp:sp modelId="{A2B6591A-5E5D-4EBF-91EB-0733474097EC}">
      <dsp:nvSpPr>
        <dsp:cNvPr id="0" name=""/>
        <dsp:cNvSpPr/>
      </dsp:nvSpPr>
      <dsp:spPr>
        <a:xfrm>
          <a:off x="1877865" y="4758058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endParaRPr lang="en-US" sz="1800" kern="1200" dirty="0"/>
        </a:p>
      </dsp:txBody>
      <dsp:txXfrm>
        <a:off x="1889981" y="4770174"/>
        <a:ext cx="803136" cy="389452"/>
      </dsp:txXfrm>
    </dsp:sp>
    <dsp:sp modelId="{64C84B2F-2927-4C00-9823-42019BAD511B}">
      <dsp:nvSpPr>
        <dsp:cNvPr id="0" name=""/>
        <dsp:cNvSpPr/>
      </dsp:nvSpPr>
      <dsp:spPr>
        <a:xfrm rot="17212903">
          <a:off x="2533022" y="4726080"/>
          <a:ext cx="485372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85372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63574" y="4720538"/>
        <a:ext cx="24268" cy="24268"/>
      </dsp:txXfrm>
    </dsp:sp>
    <dsp:sp modelId="{8D49E0EA-8314-4428-AA3A-4CCB1ED6ED3C}">
      <dsp:nvSpPr>
        <dsp:cNvPr id="0" name=""/>
        <dsp:cNvSpPr/>
      </dsp:nvSpPr>
      <dsp:spPr>
        <a:xfrm>
          <a:off x="2846184" y="4293602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4</a:t>
          </a:r>
          <a:endParaRPr lang="en-US" sz="1800" kern="1200" baseline="-25000" dirty="0"/>
        </a:p>
      </dsp:txBody>
      <dsp:txXfrm>
        <a:off x="2858300" y="4305718"/>
        <a:ext cx="803136" cy="389452"/>
      </dsp:txXfrm>
    </dsp:sp>
    <dsp:sp modelId="{121E8C89-C8B1-4EC0-A5F6-A12D9F8CE11A}">
      <dsp:nvSpPr>
        <dsp:cNvPr id="0" name=""/>
        <dsp:cNvSpPr/>
      </dsp:nvSpPr>
      <dsp:spPr>
        <a:xfrm rot="174935">
          <a:off x="3673320" y="4502978"/>
          <a:ext cx="358830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58830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3765" y="4500599"/>
        <a:ext cx="17941" cy="17941"/>
      </dsp:txXfrm>
    </dsp:sp>
    <dsp:sp modelId="{A8A89C30-B007-4C88-AFB7-6A8BFD16B2E2}">
      <dsp:nvSpPr>
        <dsp:cNvPr id="0" name=""/>
        <dsp:cNvSpPr/>
      </dsp:nvSpPr>
      <dsp:spPr>
        <a:xfrm>
          <a:off x="4031919" y="431185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041921" y="4321856"/>
        <a:ext cx="321475" cy="393680"/>
      </dsp:txXfrm>
    </dsp:sp>
    <dsp:sp modelId="{6947EAEF-FA10-46B2-BDDB-2A4DB80AF9E5}">
      <dsp:nvSpPr>
        <dsp:cNvPr id="0" name=""/>
        <dsp:cNvSpPr/>
      </dsp:nvSpPr>
      <dsp:spPr>
        <a:xfrm rot="110069">
          <a:off x="4373268" y="4520281"/>
          <a:ext cx="510830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10830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615912" y="4514102"/>
        <a:ext cx="25541" cy="25541"/>
      </dsp:txXfrm>
    </dsp:sp>
    <dsp:sp modelId="{84B8FAB6-4591-4EDA-9884-4AFC9C368A02}">
      <dsp:nvSpPr>
        <dsp:cNvPr id="0" name=""/>
        <dsp:cNvSpPr/>
      </dsp:nvSpPr>
      <dsp:spPr>
        <a:xfrm>
          <a:off x="4883968" y="4328207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93970" y="4338209"/>
        <a:ext cx="321475" cy="393680"/>
      </dsp:txXfrm>
    </dsp:sp>
    <dsp:sp modelId="{E141F8B9-088F-4915-9836-C61B826C42B7}">
      <dsp:nvSpPr>
        <dsp:cNvPr id="0" name=""/>
        <dsp:cNvSpPr/>
      </dsp:nvSpPr>
      <dsp:spPr>
        <a:xfrm rot="67509">
          <a:off x="5225439" y="4529347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68469" y="4533674"/>
        <a:ext cx="4529" cy="4529"/>
      </dsp:txXfrm>
    </dsp:sp>
    <dsp:sp modelId="{5CB9443D-2F21-499F-BC12-83916015CBFE}">
      <dsp:nvSpPr>
        <dsp:cNvPr id="0" name=""/>
        <dsp:cNvSpPr/>
      </dsp:nvSpPr>
      <dsp:spPr>
        <a:xfrm>
          <a:off x="5316019" y="432998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26021" y="4339988"/>
        <a:ext cx="321475" cy="393680"/>
      </dsp:txXfrm>
    </dsp:sp>
    <dsp:sp modelId="{1992A773-71AC-48DE-9E61-334660E08185}">
      <dsp:nvSpPr>
        <dsp:cNvPr id="0" name=""/>
        <dsp:cNvSpPr/>
      </dsp:nvSpPr>
      <dsp:spPr>
        <a:xfrm rot="21189820">
          <a:off x="5657260" y="4526236"/>
          <a:ext cx="6721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21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89187" y="4531147"/>
        <a:ext cx="3360" cy="3360"/>
      </dsp:txXfrm>
    </dsp:sp>
    <dsp:sp modelId="{134CBBD7-B608-43A7-B87A-AFBB4CFA5CB4}">
      <dsp:nvSpPr>
        <dsp:cNvPr id="0" name=""/>
        <dsp:cNvSpPr/>
      </dsp:nvSpPr>
      <dsp:spPr>
        <a:xfrm>
          <a:off x="5724235" y="432198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5734237" y="4331987"/>
        <a:ext cx="321475" cy="393680"/>
      </dsp:txXfrm>
    </dsp:sp>
    <dsp:sp modelId="{B9C4D3AE-B7A1-4BB8-BF5C-3BC98C3DCA8C}">
      <dsp:nvSpPr>
        <dsp:cNvPr id="0" name=""/>
        <dsp:cNvSpPr/>
      </dsp:nvSpPr>
      <dsp:spPr>
        <a:xfrm rot="274560">
          <a:off x="2705008" y="4963949"/>
          <a:ext cx="14140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4140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2174" y="4967006"/>
        <a:ext cx="7070" cy="7070"/>
      </dsp:txXfrm>
    </dsp:sp>
    <dsp:sp modelId="{B6BF4F40-C297-4578-AD57-C182A6260406}">
      <dsp:nvSpPr>
        <dsp:cNvPr id="0" name=""/>
        <dsp:cNvSpPr/>
      </dsp:nvSpPr>
      <dsp:spPr>
        <a:xfrm>
          <a:off x="2846184" y="4769339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2858300" y="4781455"/>
        <a:ext cx="803136" cy="389452"/>
      </dsp:txXfrm>
    </dsp:sp>
    <dsp:sp modelId="{1844A11C-B933-44F4-9FB7-DE42E220EA55}">
      <dsp:nvSpPr>
        <dsp:cNvPr id="0" name=""/>
        <dsp:cNvSpPr/>
      </dsp:nvSpPr>
      <dsp:spPr>
        <a:xfrm rot="218717">
          <a:off x="3672788" y="4993624"/>
          <a:ext cx="756064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756064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31918" y="4981315"/>
        <a:ext cx="37803" cy="37803"/>
      </dsp:txXfrm>
    </dsp:sp>
    <dsp:sp modelId="{4B5C0914-7339-47CF-8C89-40F57AFC20E9}">
      <dsp:nvSpPr>
        <dsp:cNvPr id="0" name=""/>
        <dsp:cNvSpPr/>
      </dsp:nvSpPr>
      <dsp:spPr>
        <a:xfrm>
          <a:off x="4428088" y="4817409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438090" y="4827411"/>
        <a:ext cx="321475" cy="393680"/>
      </dsp:txXfrm>
    </dsp:sp>
    <dsp:sp modelId="{B3E7FF59-FE3A-4AEB-87F0-848C59E0FDFC}">
      <dsp:nvSpPr>
        <dsp:cNvPr id="0" name=""/>
        <dsp:cNvSpPr/>
      </dsp:nvSpPr>
      <dsp:spPr>
        <a:xfrm rot="21532485">
          <a:off x="4769559" y="5016770"/>
          <a:ext cx="9058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12585" y="5021097"/>
        <a:ext cx="4529" cy="4529"/>
      </dsp:txXfrm>
    </dsp:sp>
    <dsp:sp modelId="{D99BB133-3444-41DE-8640-AB8B71587ED5}">
      <dsp:nvSpPr>
        <dsp:cNvPr id="0" name=""/>
        <dsp:cNvSpPr/>
      </dsp:nvSpPr>
      <dsp:spPr>
        <a:xfrm>
          <a:off x="4860131" y="4815630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33" y="4825632"/>
        <a:ext cx="321475" cy="393680"/>
      </dsp:txXfrm>
    </dsp:sp>
    <dsp:sp modelId="{7021A581-D176-4DF3-883C-77EFB747223A}">
      <dsp:nvSpPr>
        <dsp:cNvPr id="0" name=""/>
        <dsp:cNvSpPr/>
      </dsp:nvSpPr>
      <dsp:spPr>
        <a:xfrm rot="67509">
          <a:off x="5201602" y="5016770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4632" y="5021097"/>
        <a:ext cx="4529" cy="4529"/>
      </dsp:txXfrm>
    </dsp:sp>
    <dsp:sp modelId="{6AEC2C79-6330-4A1E-B4B5-8133F07520A2}">
      <dsp:nvSpPr>
        <dsp:cNvPr id="0" name=""/>
        <dsp:cNvSpPr/>
      </dsp:nvSpPr>
      <dsp:spPr>
        <a:xfrm>
          <a:off x="5292183" y="4817409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02185" y="4827411"/>
        <a:ext cx="321475" cy="393680"/>
      </dsp:txXfrm>
    </dsp:sp>
    <dsp:sp modelId="{E5BC9441-1802-42F5-AB29-2028D0034922}">
      <dsp:nvSpPr>
        <dsp:cNvPr id="0" name=""/>
        <dsp:cNvSpPr/>
      </dsp:nvSpPr>
      <dsp:spPr>
        <a:xfrm rot="4411151">
          <a:off x="2527289" y="5196521"/>
          <a:ext cx="49683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9683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63288" y="5190692"/>
        <a:ext cx="24841" cy="24841"/>
      </dsp:txXfrm>
    </dsp:sp>
    <dsp:sp modelId="{70763F6B-E0FB-4E85-B5D7-D8BA6B85E2FB}">
      <dsp:nvSpPr>
        <dsp:cNvPr id="0" name=""/>
        <dsp:cNvSpPr/>
      </dsp:nvSpPr>
      <dsp:spPr>
        <a:xfrm>
          <a:off x="2846184" y="5234484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58300" y="5246600"/>
        <a:ext cx="803136" cy="389452"/>
      </dsp:txXfrm>
    </dsp:sp>
    <dsp:sp modelId="{30868059-5D14-4C4D-967B-68FAF518815D}">
      <dsp:nvSpPr>
        <dsp:cNvPr id="0" name=""/>
        <dsp:cNvSpPr/>
      </dsp:nvSpPr>
      <dsp:spPr>
        <a:xfrm>
          <a:off x="3673552" y="5434735"/>
          <a:ext cx="1642458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42458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53720" y="5400265"/>
        <a:ext cx="82122" cy="82122"/>
      </dsp:txXfrm>
    </dsp:sp>
    <dsp:sp modelId="{F048A148-7001-4500-9DDF-C2D7AD1D55F8}">
      <dsp:nvSpPr>
        <dsp:cNvPr id="0" name=""/>
        <dsp:cNvSpPr/>
      </dsp:nvSpPr>
      <dsp:spPr>
        <a:xfrm>
          <a:off x="5316011" y="523448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26013" y="5244486"/>
        <a:ext cx="321475" cy="393680"/>
      </dsp:txXfrm>
    </dsp:sp>
    <dsp:sp modelId="{DF33562B-7614-4343-A02B-D0BEC667704F}">
      <dsp:nvSpPr>
        <dsp:cNvPr id="0" name=""/>
        <dsp:cNvSpPr/>
      </dsp:nvSpPr>
      <dsp:spPr>
        <a:xfrm>
          <a:off x="5657491" y="5434735"/>
          <a:ext cx="6674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674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89194" y="5439658"/>
        <a:ext cx="3337" cy="3337"/>
      </dsp:txXfrm>
    </dsp:sp>
    <dsp:sp modelId="{D44F4AB0-7D2A-413E-92D0-717D408E0869}">
      <dsp:nvSpPr>
        <dsp:cNvPr id="0" name=""/>
        <dsp:cNvSpPr/>
      </dsp:nvSpPr>
      <dsp:spPr>
        <a:xfrm>
          <a:off x="5724235" y="523448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5734237" y="5244486"/>
        <a:ext cx="321475" cy="39368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2054" y="869205"/>
          <a:ext cx="539269" cy="269634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3d</a:t>
          </a:r>
          <a:r>
            <a:rPr lang="nl-NL" sz="1600" kern="1200" baseline="30000" dirty="0"/>
            <a:t>0</a:t>
          </a:r>
          <a:endParaRPr lang="en-US" sz="1600" kern="1200" baseline="30000" dirty="0"/>
        </a:p>
      </dsp:txBody>
      <dsp:txXfrm>
        <a:off x="9951" y="877102"/>
        <a:ext cx="523475" cy="253840"/>
      </dsp:txXfrm>
    </dsp:sp>
    <dsp:sp modelId="{BE4B0C8F-4B48-4E95-AD34-85D6C5A1510A}">
      <dsp:nvSpPr>
        <dsp:cNvPr id="0" name=""/>
        <dsp:cNvSpPr/>
      </dsp:nvSpPr>
      <dsp:spPr>
        <a:xfrm>
          <a:off x="541324" y="991937"/>
          <a:ext cx="215707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215707" y="120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785" y="998629"/>
        <a:ext cx="10785" cy="10785"/>
      </dsp:txXfrm>
    </dsp:sp>
    <dsp:sp modelId="{A525055E-80E3-4E77-BB12-E6F773C2CD22}">
      <dsp:nvSpPr>
        <dsp:cNvPr id="0" name=""/>
        <dsp:cNvSpPr/>
      </dsp:nvSpPr>
      <dsp:spPr>
        <a:xfrm>
          <a:off x="757032" y="869205"/>
          <a:ext cx="539269" cy="26963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baseline="30000" dirty="0"/>
            <a:t>1</a:t>
          </a:r>
          <a:r>
            <a:rPr lang="nl-NL" sz="1600" kern="1200" dirty="0"/>
            <a:t>S</a:t>
          </a:r>
          <a:endParaRPr lang="en-US" sz="1600" kern="1200" dirty="0"/>
        </a:p>
      </dsp:txBody>
      <dsp:txXfrm>
        <a:off x="764929" y="877102"/>
        <a:ext cx="523475" cy="253840"/>
      </dsp:txXfrm>
    </dsp:sp>
    <dsp:sp modelId="{B22878A4-E944-4AA5-AC47-7C227623FFD1}">
      <dsp:nvSpPr>
        <dsp:cNvPr id="0" name=""/>
        <dsp:cNvSpPr/>
      </dsp:nvSpPr>
      <dsp:spPr>
        <a:xfrm>
          <a:off x="1296302" y="991937"/>
          <a:ext cx="215707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215707" y="1208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398763" y="998629"/>
        <a:ext cx="10785" cy="10785"/>
      </dsp:txXfrm>
    </dsp:sp>
    <dsp:sp modelId="{174E5DBA-421C-43CE-8007-51C8F2B1A439}">
      <dsp:nvSpPr>
        <dsp:cNvPr id="0" name=""/>
        <dsp:cNvSpPr/>
      </dsp:nvSpPr>
      <dsp:spPr>
        <a:xfrm>
          <a:off x="1512009" y="869205"/>
          <a:ext cx="539269" cy="26963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baseline="30000" dirty="0"/>
            <a:t>1</a:t>
          </a:r>
          <a:r>
            <a:rPr lang="nl-NL" sz="1600" kern="1200" dirty="0"/>
            <a:t>S</a:t>
          </a:r>
          <a:r>
            <a:rPr lang="nl-NL" sz="1600" kern="1200" baseline="-25000" dirty="0"/>
            <a:t>0</a:t>
          </a:r>
          <a:endParaRPr lang="en-US" sz="1600" kern="1200" baseline="-25000" dirty="0"/>
        </a:p>
      </dsp:txBody>
      <dsp:txXfrm>
        <a:off x="1519906" y="877102"/>
        <a:ext cx="523475" cy="253840"/>
      </dsp:txXfrm>
    </dsp:sp>
    <dsp:sp modelId="{D77F5C8D-44AD-4E92-AF23-B51DDEC39B88}">
      <dsp:nvSpPr>
        <dsp:cNvPr id="0" name=""/>
        <dsp:cNvSpPr/>
      </dsp:nvSpPr>
      <dsp:spPr>
        <a:xfrm>
          <a:off x="2051279" y="991937"/>
          <a:ext cx="215707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215707" y="1208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53741" y="998629"/>
        <a:ext cx="10785" cy="10785"/>
      </dsp:txXfrm>
    </dsp:sp>
    <dsp:sp modelId="{466FB5A8-4224-4CF5-B73F-0F4E05AC7832}">
      <dsp:nvSpPr>
        <dsp:cNvPr id="0" name=""/>
        <dsp:cNvSpPr/>
      </dsp:nvSpPr>
      <dsp:spPr>
        <a:xfrm>
          <a:off x="2266987" y="869205"/>
          <a:ext cx="539269" cy="26963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A</a:t>
          </a:r>
          <a:r>
            <a:rPr lang="nl-NL" sz="1600" kern="1200" baseline="-25000" dirty="0"/>
            <a:t>1</a:t>
          </a:r>
          <a:endParaRPr lang="en-US" sz="1600" kern="1200" baseline="-25000" dirty="0"/>
        </a:p>
      </dsp:txBody>
      <dsp:txXfrm>
        <a:off x="2274884" y="877102"/>
        <a:ext cx="523475" cy="25384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719549" y="2379373"/>
          <a:ext cx="827368" cy="413684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2p</a:t>
          </a:r>
          <a:r>
            <a:rPr lang="nl-NL" sz="1800" kern="1200" baseline="30000" dirty="0"/>
            <a:t>5</a:t>
          </a:r>
          <a:r>
            <a:rPr lang="nl-NL" sz="1800" kern="1200" dirty="0"/>
            <a:t>3d</a:t>
          </a:r>
          <a:r>
            <a:rPr lang="nl-NL" sz="1800" kern="1200" baseline="30000" dirty="0"/>
            <a:t>1</a:t>
          </a:r>
          <a:endParaRPr lang="en-US" sz="1800" kern="1200" baseline="30000" dirty="0"/>
        </a:p>
      </dsp:txBody>
      <dsp:txXfrm>
        <a:off x="731665" y="2391489"/>
        <a:ext cx="803136" cy="389452"/>
      </dsp:txXfrm>
    </dsp:sp>
    <dsp:sp modelId="{BE4B0C8F-4B48-4E95-AD34-85D6C5A1510A}">
      <dsp:nvSpPr>
        <dsp:cNvPr id="0" name=""/>
        <dsp:cNvSpPr/>
      </dsp:nvSpPr>
      <dsp:spPr>
        <a:xfrm rot="16675244">
          <a:off x="511593" y="1390282"/>
          <a:ext cx="24015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240159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652351" y="1336833"/>
        <a:ext cx="120079" cy="120079"/>
      </dsp:txXfrm>
    </dsp:sp>
    <dsp:sp modelId="{A525055E-80E3-4E77-BB12-E6F773C2CD22}">
      <dsp:nvSpPr>
        <dsp:cNvPr id="0" name=""/>
        <dsp:cNvSpPr/>
      </dsp:nvSpPr>
      <dsp:spPr>
        <a:xfrm>
          <a:off x="1877865" y="689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P</a:t>
          </a:r>
          <a:endParaRPr lang="en-US" sz="1800" kern="1200" dirty="0"/>
        </a:p>
      </dsp:txBody>
      <dsp:txXfrm>
        <a:off x="1889981" y="12805"/>
        <a:ext cx="803136" cy="389452"/>
      </dsp:txXfrm>
    </dsp:sp>
    <dsp:sp modelId="{B22878A4-E944-4AA5-AC47-7C227623FFD1}">
      <dsp:nvSpPr>
        <dsp:cNvPr id="0" name=""/>
        <dsp:cNvSpPr/>
      </dsp:nvSpPr>
      <dsp:spPr>
        <a:xfrm rot="321274">
          <a:off x="2704878" y="208549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211064"/>
        <a:ext cx="8154" cy="8154"/>
      </dsp:txXfrm>
    </dsp:sp>
    <dsp:sp modelId="{174E5DBA-421C-43CE-8007-51C8F2B1A439}">
      <dsp:nvSpPr>
        <dsp:cNvPr id="0" name=""/>
        <dsp:cNvSpPr/>
      </dsp:nvSpPr>
      <dsp:spPr>
        <a:xfrm>
          <a:off x="2867613" y="15908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P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2879729" y="28024"/>
        <a:ext cx="803136" cy="389452"/>
      </dsp:txXfrm>
    </dsp:sp>
    <dsp:sp modelId="{49A3C2A6-B817-4F56-94AA-4E158689E3AD}">
      <dsp:nvSpPr>
        <dsp:cNvPr id="0" name=""/>
        <dsp:cNvSpPr/>
      </dsp:nvSpPr>
      <dsp:spPr>
        <a:xfrm rot="46671">
          <a:off x="3694927" y="224068"/>
          <a:ext cx="116526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16526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48429" y="201529"/>
        <a:ext cx="58263" cy="58263"/>
      </dsp:txXfrm>
    </dsp:sp>
    <dsp:sp modelId="{28D8A5F9-F8E6-4816-BF11-10DBF157B233}">
      <dsp:nvSpPr>
        <dsp:cNvPr id="0" name=""/>
        <dsp:cNvSpPr/>
      </dsp:nvSpPr>
      <dsp:spPr>
        <a:xfrm>
          <a:off x="4860139" y="31728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41" y="41730"/>
        <a:ext cx="321475" cy="393680"/>
      </dsp:txXfrm>
    </dsp:sp>
    <dsp:sp modelId="{6E920E4F-CDA2-4486-B606-4EB43E565F68}">
      <dsp:nvSpPr>
        <dsp:cNvPr id="0" name=""/>
        <dsp:cNvSpPr/>
      </dsp:nvSpPr>
      <dsp:spPr>
        <a:xfrm rot="16791948">
          <a:off x="746636" y="1628150"/>
          <a:ext cx="193151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931511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1664103" y="1586454"/>
        <a:ext cx="96575" cy="96575"/>
      </dsp:txXfrm>
    </dsp:sp>
    <dsp:sp modelId="{10A9CC70-7E08-47D7-9DF8-3F77C1EB5032}">
      <dsp:nvSpPr>
        <dsp:cNvPr id="0" name=""/>
        <dsp:cNvSpPr/>
      </dsp:nvSpPr>
      <dsp:spPr>
        <a:xfrm>
          <a:off x="1877865" y="476426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D</a:t>
          </a:r>
          <a:endParaRPr lang="en-US" sz="1800" kern="1200" dirty="0"/>
        </a:p>
      </dsp:txBody>
      <dsp:txXfrm>
        <a:off x="1889981" y="488542"/>
        <a:ext cx="803136" cy="389452"/>
      </dsp:txXfrm>
    </dsp:sp>
    <dsp:sp modelId="{B38BFFE3-546E-4995-B6FF-14FEBA1D14A7}">
      <dsp:nvSpPr>
        <dsp:cNvPr id="0" name=""/>
        <dsp:cNvSpPr/>
      </dsp:nvSpPr>
      <dsp:spPr>
        <a:xfrm rot="321274">
          <a:off x="2704878" y="684286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686800"/>
        <a:ext cx="8154" cy="8154"/>
      </dsp:txXfrm>
    </dsp:sp>
    <dsp:sp modelId="{52D0533B-D696-4819-86F4-11CE1590F981}">
      <dsp:nvSpPr>
        <dsp:cNvPr id="0" name=""/>
        <dsp:cNvSpPr/>
      </dsp:nvSpPr>
      <dsp:spPr>
        <a:xfrm>
          <a:off x="2867613" y="491645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D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79729" y="503761"/>
        <a:ext cx="803136" cy="389452"/>
      </dsp:txXfrm>
    </dsp:sp>
    <dsp:sp modelId="{11013F97-1576-4464-8C32-E4D5DC855403}">
      <dsp:nvSpPr>
        <dsp:cNvPr id="0" name=""/>
        <dsp:cNvSpPr/>
      </dsp:nvSpPr>
      <dsp:spPr>
        <a:xfrm rot="35582">
          <a:off x="3694938" y="700285"/>
          <a:ext cx="162111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21116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64968" y="666349"/>
        <a:ext cx="81055" cy="81055"/>
      </dsp:txXfrm>
    </dsp:sp>
    <dsp:sp modelId="{86FD77AB-1E35-4D6B-9ED2-790500119FF6}">
      <dsp:nvSpPr>
        <dsp:cNvPr id="0" name=""/>
        <dsp:cNvSpPr/>
      </dsp:nvSpPr>
      <dsp:spPr>
        <a:xfrm>
          <a:off x="5316011" y="50842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26013" y="518426"/>
        <a:ext cx="321475" cy="393680"/>
      </dsp:txXfrm>
    </dsp:sp>
    <dsp:sp modelId="{18E24EDF-9538-4BAE-9847-1610BDAC2757}">
      <dsp:nvSpPr>
        <dsp:cNvPr id="0" name=""/>
        <dsp:cNvSpPr/>
      </dsp:nvSpPr>
      <dsp:spPr>
        <a:xfrm rot="655455">
          <a:off x="5656875" y="715116"/>
          <a:ext cx="6797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97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89164" y="720008"/>
        <a:ext cx="3398" cy="3398"/>
      </dsp:txXfrm>
    </dsp:sp>
    <dsp:sp modelId="{23704760-A969-45FB-9ED5-10D8EF1A5321}">
      <dsp:nvSpPr>
        <dsp:cNvPr id="0" name=""/>
        <dsp:cNvSpPr/>
      </dsp:nvSpPr>
      <dsp:spPr>
        <a:xfrm>
          <a:off x="5724235" y="52130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5734237" y="531308"/>
        <a:ext cx="321475" cy="393680"/>
      </dsp:txXfrm>
    </dsp:sp>
    <dsp:sp modelId="{28D3D173-9C1C-4CD0-9F5A-66116336EF5C}">
      <dsp:nvSpPr>
        <dsp:cNvPr id="0" name=""/>
        <dsp:cNvSpPr/>
      </dsp:nvSpPr>
      <dsp:spPr>
        <a:xfrm rot="16983315">
          <a:off x="979852" y="1866018"/>
          <a:ext cx="146507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465079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75764" y="1835983"/>
        <a:ext cx="73253" cy="73253"/>
      </dsp:txXfrm>
    </dsp:sp>
    <dsp:sp modelId="{574987DB-E2D3-4AC0-968E-070B2EE60C62}">
      <dsp:nvSpPr>
        <dsp:cNvPr id="0" name=""/>
        <dsp:cNvSpPr/>
      </dsp:nvSpPr>
      <dsp:spPr>
        <a:xfrm>
          <a:off x="1877865" y="952163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F</a:t>
          </a:r>
          <a:endParaRPr lang="en-US" sz="1800" kern="1200" dirty="0"/>
        </a:p>
      </dsp:txBody>
      <dsp:txXfrm>
        <a:off x="1889981" y="964279"/>
        <a:ext cx="803136" cy="389452"/>
      </dsp:txXfrm>
    </dsp:sp>
    <dsp:sp modelId="{6D46E4D6-224D-463B-B7C2-CEB80F090A6D}">
      <dsp:nvSpPr>
        <dsp:cNvPr id="0" name=""/>
        <dsp:cNvSpPr/>
      </dsp:nvSpPr>
      <dsp:spPr>
        <a:xfrm rot="321274">
          <a:off x="2704878" y="1160023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1162537"/>
        <a:ext cx="8154" cy="8154"/>
      </dsp:txXfrm>
    </dsp:sp>
    <dsp:sp modelId="{BC1690DF-C3EC-4E83-9466-C968988466AA}">
      <dsp:nvSpPr>
        <dsp:cNvPr id="0" name=""/>
        <dsp:cNvSpPr/>
      </dsp:nvSpPr>
      <dsp:spPr>
        <a:xfrm>
          <a:off x="2867613" y="967382"/>
          <a:ext cx="827368" cy="41368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1</a:t>
          </a:r>
          <a:r>
            <a:rPr lang="nl-NL" sz="1800" kern="1200" dirty="0"/>
            <a:t>F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2879729" y="979498"/>
        <a:ext cx="803136" cy="389452"/>
      </dsp:txXfrm>
    </dsp:sp>
    <dsp:sp modelId="{0B591C63-88E8-4D50-B354-145D4512BE43}">
      <dsp:nvSpPr>
        <dsp:cNvPr id="0" name=""/>
        <dsp:cNvSpPr/>
      </dsp:nvSpPr>
      <dsp:spPr>
        <a:xfrm rot="123117">
          <a:off x="3694731" y="1181619"/>
          <a:ext cx="78125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78125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65827" y="1168680"/>
        <a:ext cx="39062" cy="39062"/>
      </dsp:txXfrm>
    </dsp:sp>
    <dsp:sp modelId="{F809AA6D-0CD2-4A9E-BE01-5FD2741077FC}">
      <dsp:nvSpPr>
        <dsp:cNvPr id="0" name=""/>
        <dsp:cNvSpPr/>
      </dsp:nvSpPr>
      <dsp:spPr>
        <a:xfrm>
          <a:off x="4475736" y="99535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485738" y="1005358"/>
        <a:ext cx="321475" cy="393680"/>
      </dsp:txXfrm>
    </dsp:sp>
    <dsp:sp modelId="{FDB035AF-EF02-46FC-ACF6-FDA22F996CF1}">
      <dsp:nvSpPr>
        <dsp:cNvPr id="0" name=""/>
        <dsp:cNvSpPr/>
      </dsp:nvSpPr>
      <dsp:spPr>
        <a:xfrm rot="972939">
          <a:off x="4816327" y="1201846"/>
          <a:ext cx="4469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469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37556" y="1207321"/>
        <a:ext cx="2234" cy="2234"/>
      </dsp:txXfrm>
    </dsp:sp>
    <dsp:sp modelId="{AF855EAC-399E-4ABC-9AA3-E94BE39F0826}">
      <dsp:nvSpPr>
        <dsp:cNvPr id="0" name=""/>
        <dsp:cNvSpPr/>
      </dsp:nvSpPr>
      <dsp:spPr>
        <a:xfrm>
          <a:off x="4860131" y="100783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33" y="1017838"/>
        <a:ext cx="321475" cy="393680"/>
      </dsp:txXfrm>
    </dsp:sp>
    <dsp:sp modelId="{996918DF-FC70-4157-A568-56FFE69AEB33}">
      <dsp:nvSpPr>
        <dsp:cNvPr id="0" name=""/>
        <dsp:cNvSpPr/>
      </dsp:nvSpPr>
      <dsp:spPr>
        <a:xfrm rot="67509">
          <a:off x="5201602" y="1208976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4632" y="1213303"/>
        <a:ext cx="4529" cy="4529"/>
      </dsp:txXfrm>
    </dsp:sp>
    <dsp:sp modelId="{07552DB2-1FFD-496E-85CD-F1AE7616364F}">
      <dsp:nvSpPr>
        <dsp:cNvPr id="0" name=""/>
        <dsp:cNvSpPr/>
      </dsp:nvSpPr>
      <dsp:spPr>
        <a:xfrm>
          <a:off x="5292183" y="100961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02185" y="1019617"/>
        <a:ext cx="321475" cy="393680"/>
      </dsp:txXfrm>
    </dsp:sp>
    <dsp:sp modelId="{9A633CD4-F8EB-47D3-8A19-0346A283C95E}">
      <dsp:nvSpPr>
        <dsp:cNvPr id="0" name=""/>
        <dsp:cNvSpPr/>
      </dsp:nvSpPr>
      <dsp:spPr>
        <a:xfrm rot="18289469">
          <a:off x="1422628" y="2341755"/>
          <a:ext cx="57952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79527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97903" y="2333859"/>
        <a:ext cx="28976" cy="28976"/>
      </dsp:txXfrm>
    </dsp:sp>
    <dsp:sp modelId="{D9A95E16-EFFB-4C5D-9186-A33EBEF1B645}">
      <dsp:nvSpPr>
        <dsp:cNvPr id="0" name=""/>
        <dsp:cNvSpPr/>
      </dsp:nvSpPr>
      <dsp:spPr>
        <a:xfrm>
          <a:off x="1877865" y="1903637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endParaRPr lang="en-US" sz="1800" kern="1200" dirty="0"/>
        </a:p>
      </dsp:txBody>
      <dsp:txXfrm>
        <a:off x="1889981" y="1915753"/>
        <a:ext cx="803136" cy="389452"/>
      </dsp:txXfrm>
    </dsp:sp>
    <dsp:sp modelId="{1C75592D-0442-4FB6-8C0A-AB674BA0A542}">
      <dsp:nvSpPr>
        <dsp:cNvPr id="0" name=""/>
        <dsp:cNvSpPr/>
      </dsp:nvSpPr>
      <dsp:spPr>
        <a:xfrm rot="17426691">
          <a:off x="2542802" y="1869984"/>
          <a:ext cx="49925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9925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9948" y="1864094"/>
        <a:ext cx="24962" cy="24962"/>
      </dsp:txXfrm>
    </dsp:sp>
    <dsp:sp modelId="{F4FB4A4A-70D0-4CC2-B013-752F1F77DC96}">
      <dsp:nvSpPr>
        <dsp:cNvPr id="0" name=""/>
        <dsp:cNvSpPr/>
      </dsp:nvSpPr>
      <dsp:spPr>
        <a:xfrm>
          <a:off x="2879626" y="1435830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91742" y="1447946"/>
        <a:ext cx="803136" cy="389452"/>
      </dsp:txXfrm>
    </dsp:sp>
    <dsp:sp modelId="{3CC7D2F2-8F2F-4096-8B2C-08A1AEF50DCD}">
      <dsp:nvSpPr>
        <dsp:cNvPr id="0" name=""/>
        <dsp:cNvSpPr/>
      </dsp:nvSpPr>
      <dsp:spPr>
        <a:xfrm rot="138717">
          <a:off x="3706339" y="1668561"/>
          <a:ext cx="161032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1032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71245" y="1634894"/>
        <a:ext cx="80516" cy="80516"/>
      </dsp:txXfrm>
    </dsp:sp>
    <dsp:sp modelId="{69B9C8B2-D244-49DA-87E6-7512E24533B3}">
      <dsp:nvSpPr>
        <dsp:cNvPr id="0" name=""/>
        <dsp:cNvSpPr/>
      </dsp:nvSpPr>
      <dsp:spPr>
        <a:xfrm>
          <a:off x="5316011" y="1500791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26013" y="1510793"/>
        <a:ext cx="321475" cy="393680"/>
      </dsp:txXfrm>
    </dsp:sp>
    <dsp:sp modelId="{15044945-9CB2-4F0C-93E6-A4A2D864587E}">
      <dsp:nvSpPr>
        <dsp:cNvPr id="0" name=""/>
        <dsp:cNvSpPr/>
      </dsp:nvSpPr>
      <dsp:spPr>
        <a:xfrm rot="655455">
          <a:off x="5656875" y="1707482"/>
          <a:ext cx="6797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97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89164" y="1712375"/>
        <a:ext cx="3398" cy="3398"/>
      </dsp:txXfrm>
    </dsp:sp>
    <dsp:sp modelId="{8C559F55-6A4D-4687-85DD-662AA2B9ECA4}">
      <dsp:nvSpPr>
        <dsp:cNvPr id="0" name=""/>
        <dsp:cNvSpPr/>
      </dsp:nvSpPr>
      <dsp:spPr>
        <a:xfrm>
          <a:off x="5724235" y="1513673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5734237" y="1523675"/>
        <a:ext cx="321475" cy="393680"/>
      </dsp:txXfrm>
    </dsp:sp>
    <dsp:sp modelId="{E5854EE2-7F23-41A1-8D19-B44CF92141D9}">
      <dsp:nvSpPr>
        <dsp:cNvPr id="0" name=""/>
        <dsp:cNvSpPr/>
      </dsp:nvSpPr>
      <dsp:spPr>
        <a:xfrm rot="321274">
          <a:off x="2704878" y="2111497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2114011"/>
        <a:ext cx="8154" cy="8154"/>
      </dsp:txXfrm>
    </dsp:sp>
    <dsp:sp modelId="{92B162B8-D83F-46F0-AC04-A697EE50FBD0}">
      <dsp:nvSpPr>
        <dsp:cNvPr id="0" name=""/>
        <dsp:cNvSpPr/>
      </dsp:nvSpPr>
      <dsp:spPr>
        <a:xfrm>
          <a:off x="2867613" y="1918856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2879729" y="1930972"/>
        <a:ext cx="803136" cy="389452"/>
      </dsp:txXfrm>
    </dsp:sp>
    <dsp:sp modelId="{AE96A882-DF13-4857-90E2-7435CC5379ED}">
      <dsp:nvSpPr>
        <dsp:cNvPr id="0" name=""/>
        <dsp:cNvSpPr/>
      </dsp:nvSpPr>
      <dsp:spPr>
        <a:xfrm rot="112044">
          <a:off x="3694672" y="2138101"/>
          <a:ext cx="1165777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165777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48416" y="2115548"/>
        <a:ext cx="58288" cy="58288"/>
      </dsp:txXfrm>
    </dsp:sp>
    <dsp:sp modelId="{75C3ECB2-D843-400D-942E-D1EE7EDAAE1F}">
      <dsp:nvSpPr>
        <dsp:cNvPr id="0" name=""/>
        <dsp:cNvSpPr/>
      </dsp:nvSpPr>
      <dsp:spPr>
        <a:xfrm>
          <a:off x="4860139" y="195684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41" y="1966847"/>
        <a:ext cx="321475" cy="393680"/>
      </dsp:txXfrm>
    </dsp:sp>
    <dsp:sp modelId="{7B937CF4-DAD6-4BFE-9A15-D270823C74DD}">
      <dsp:nvSpPr>
        <dsp:cNvPr id="0" name=""/>
        <dsp:cNvSpPr/>
      </dsp:nvSpPr>
      <dsp:spPr>
        <a:xfrm rot="4431525">
          <a:off x="2522206" y="2347396"/>
          <a:ext cx="507004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07004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63033" y="2341313"/>
        <a:ext cx="25350" cy="25350"/>
      </dsp:txXfrm>
    </dsp:sp>
    <dsp:sp modelId="{E2ECA88E-6364-4474-BDA7-2FA0511F9EEF}">
      <dsp:nvSpPr>
        <dsp:cNvPr id="0" name=""/>
        <dsp:cNvSpPr/>
      </dsp:nvSpPr>
      <dsp:spPr>
        <a:xfrm>
          <a:off x="2846184" y="2390655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P</a:t>
          </a:r>
          <a:r>
            <a:rPr lang="nl-NL" sz="1800" kern="1200" baseline="-25000" dirty="0"/>
            <a:t>0</a:t>
          </a:r>
          <a:endParaRPr lang="en-US" sz="1800" kern="1200" baseline="-25000" dirty="0"/>
        </a:p>
      </dsp:txBody>
      <dsp:txXfrm>
        <a:off x="2858300" y="2402771"/>
        <a:ext cx="803136" cy="389452"/>
      </dsp:txXfrm>
    </dsp:sp>
    <dsp:sp modelId="{85803838-EBF8-4CDA-9D12-B8DFEBEB76E5}">
      <dsp:nvSpPr>
        <dsp:cNvPr id="0" name=""/>
        <dsp:cNvSpPr/>
      </dsp:nvSpPr>
      <dsp:spPr>
        <a:xfrm rot="174935">
          <a:off x="3673320" y="2600031"/>
          <a:ext cx="358830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58830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3765" y="2597652"/>
        <a:ext cx="17941" cy="17941"/>
      </dsp:txXfrm>
    </dsp:sp>
    <dsp:sp modelId="{1B2E47E2-3018-4CCF-AEF5-0CF748DE9FFE}">
      <dsp:nvSpPr>
        <dsp:cNvPr id="0" name=""/>
        <dsp:cNvSpPr/>
      </dsp:nvSpPr>
      <dsp:spPr>
        <a:xfrm>
          <a:off x="4031919" y="240890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041921" y="2418908"/>
        <a:ext cx="321475" cy="393680"/>
      </dsp:txXfrm>
    </dsp:sp>
    <dsp:sp modelId="{97D99FD1-8842-4C9A-851C-20A1A9EACCCA}">
      <dsp:nvSpPr>
        <dsp:cNvPr id="0" name=""/>
        <dsp:cNvSpPr/>
      </dsp:nvSpPr>
      <dsp:spPr>
        <a:xfrm rot="4249260">
          <a:off x="1208698" y="3055361"/>
          <a:ext cx="100738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00738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87206" y="3036768"/>
        <a:ext cx="50369" cy="50369"/>
      </dsp:txXfrm>
    </dsp:sp>
    <dsp:sp modelId="{C75D79B8-67BF-4904-8914-E0A23181BFAE}">
      <dsp:nvSpPr>
        <dsp:cNvPr id="0" name=""/>
        <dsp:cNvSpPr/>
      </dsp:nvSpPr>
      <dsp:spPr>
        <a:xfrm>
          <a:off x="1877865" y="3330847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endParaRPr lang="en-US" sz="1800" kern="1200" dirty="0"/>
        </a:p>
      </dsp:txBody>
      <dsp:txXfrm>
        <a:off x="1889981" y="3342963"/>
        <a:ext cx="803136" cy="389452"/>
      </dsp:txXfrm>
    </dsp:sp>
    <dsp:sp modelId="{222D2530-B665-40DB-9BB3-02900C494895}">
      <dsp:nvSpPr>
        <dsp:cNvPr id="0" name=""/>
        <dsp:cNvSpPr/>
      </dsp:nvSpPr>
      <dsp:spPr>
        <a:xfrm rot="17365365">
          <a:off x="2542270" y="3300839"/>
          <a:ext cx="48830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88306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4215" y="3295223"/>
        <a:ext cx="24415" cy="24415"/>
      </dsp:txXfrm>
    </dsp:sp>
    <dsp:sp modelId="{D1000099-80EF-41CE-8A76-0B63EE9981B4}">
      <dsp:nvSpPr>
        <dsp:cNvPr id="0" name=""/>
        <dsp:cNvSpPr/>
      </dsp:nvSpPr>
      <dsp:spPr>
        <a:xfrm>
          <a:off x="2867613" y="2870330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2879729" y="2882446"/>
        <a:ext cx="803136" cy="389452"/>
      </dsp:txXfrm>
    </dsp:sp>
    <dsp:sp modelId="{04450041-B7D3-48FF-9632-EE0BEC8E3FF0}">
      <dsp:nvSpPr>
        <dsp:cNvPr id="0" name=""/>
        <dsp:cNvSpPr/>
      </dsp:nvSpPr>
      <dsp:spPr>
        <a:xfrm rot="21564227">
          <a:off x="3694960" y="3066518"/>
          <a:ext cx="7807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780796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65839" y="3053590"/>
        <a:ext cx="39039" cy="39039"/>
      </dsp:txXfrm>
    </dsp:sp>
    <dsp:sp modelId="{A7BC0936-1B88-4FA1-A457-B06B9E58522A}">
      <dsp:nvSpPr>
        <dsp:cNvPr id="0" name=""/>
        <dsp:cNvSpPr/>
      </dsp:nvSpPr>
      <dsp:spPr>
        <a:xfrm>
          <a:off x="4475736" y="286220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485738" y="2872207"/>
        <a:ext cx="321475" cy="393680"/>
      </dsp:txXfrm>
    </dsp:sp>
    <dsp:sp modelId="{B1EF910B-379E-413C-A5B5-C36FA0AC6E5F}">
      <dsp:nvSpPr>
        <dsp:cNvPr id="0" name=""/>
        <dsp:cNvSpPr/>
      </dsp:nvSpPr>
      <dsp:spPr>
        <a:xfrm rot="972939">
          <a:off x="4816327" y="3068696"/>
          <a:ext cx="4469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469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37556" y="3074170"/>
        <a:ext cx="2234" cy="2234"/>
      </dsp:txXfrm>
    </dsp:sp>
    <dsp:sp modelId="{07B373DA-1686-422F-AF96-E349FDC1C631}">
      <dsp:nvSpPr>
        <dsp:cNvPr id="0" name=""/>
        <dsp:cNvSpPr/>
      </dsp:nvSpPr>
      <dsp:spPr>
        <a:xfrm>
          <a:off x="4860131" y="287468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33" y="2884688"/>
        <a:ext cx="321475" cy="393680"/>
      </dsp:txXfrm>
    </dsp:sp>
    <dsp:sp modelId="{07B7FC34-2DC2-40E7-AD2E-86E8B2D68445}">
      <dsp:nvSpPr>
        <dsp:cNvPr id="0" name=""/>
        <dsp:cNvSpPr/>
      </dsp:nvSpPr>
      <dsp:spPr>
        <a:xfrm rot="67509">
          <a:off x="5201602" y="3075826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4632" y="3080153"/>
        <a:ext cx="4529" cy="4529"/>
      </dsp:txXfrm>
    </dsp:sp>
    <dsp:sp modelId="{B9E98BAA-0410-4F22-A434-79790E13E95F}">
      <dsp:nvSpPr>
        <dsp:cNvPr id="0" name=""/>
        <dsp:cNvSpPr/>
      </dsp:nvSpPr>
      <dsp:spPr>
        <a:xfrm>
          <a:off x="5292183" y="287646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02185" y="2886467"/>
        <a:ext cx="321475" cy="393680"/>
      </dsp:txXfrm>
    </dsp:sp>
    <dsp:sp modelId="{4A67A7D1-0BA6-4E0A-95D7-B8362CE3886C}">
      <dsp:nvSpPr>
        <dsp:cNvPr id="0" name=""/>
        <dsp:cNvSpPr/>
      </dsp:nvSpPr>
      <dsp:spPr>
        <a:xfrm rot="321274">
          <a:off x="2704878" y="3538707"/>
          <a:ext cx="16309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309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2346" y="3541222"/>
        <a:ext cx="8154" cy="8154"/>
      </dsp:txXfrm>
    </dsp:sp>
    <dsp:sp modelId="{C588A49C-4EF0-4976-97DD-E4785518A04A}">
      <dsp:nvSpPr>
        <dsp:cNvPr id="0" name=""/>
        <dsp:cNvSpPr/>
      </dsp:nvSpPr>
      <dsp:spPr>
        <a:xfrm>
          <a:off x="2867613" y="3346067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79729" y="3358183"/>
        <a:ext cx="803136" cy="389452"/>
      </dsp:txXfrm>
    </dsp:sp>
    <dsp:sp modelId="{0E4DFCC1-509D-431B-BC08-D474B401DD0D}">
      <dsp:nvSpPr>
        <dsp:cNvPr id="0" name=""/>
        <dsp:cNvSpPr/>
      </dsp:nvSpPr>
      <dsp:spPr>
        <a:xfrm rot="59239">
          <a:off x="3694861" y="3560285"/>
          <a:ext cx="1621270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21270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64964" y="3526345"/>
        <a:ext cx="81063" cy="81063"/>
      </dsp:txXfrm>
    </dsp:sp>
    <dsp:sp modelId="{913AAEF0-3D05-4BEE-B8A3-6B0402B2B440}">
      <dsp:nvSpPr>
        <dsp:cNvPr id="0" name=""/>
        <dsp:cNvSpPr/>
      </dsp:nvSpPr>
      <dsp:spPr>
        <a:xfrm>
          <a:off x="5316011" y="3374003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26013" y="3384005"/>
        <a:ext cx="321475" cy="393680"/>
      </dsp:txXfrm>
    </dsp:sp>
    <dsp:sp modelId="{FD85B2EB-CA5C-49B5-A4F5-A79570E236A0}">
      <dsp:nvSpPr>
        <dsp:cNvPr id="0" name=""/>
        <dsp:cNvSpPr/>
      </dsp:nvSpPr>
      <dsp:spPr>
        <a:xfrm rot="655455">
          <a:off x="5656875" y="3580694"/>
          <a:ext cx="67975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975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89164" y="3585587"/>
        <a:ext cx="3398" cy="3398"/>
      </dsp:txXfrm>
    </dsp:sp>
    <dsp:sp modelId="{9936F59D-9A3A-4241-BC4D-66D3C8E1B271}">
      <dsp:nvSpPr>
        <dsp:cNvPr id="0" name=""/>
        <dsp:cNvSpPr/>
      </dsp:nvSpPr>
      <dsp:spPr>
        <a:xfrm>
          <a:off x="5724235" y="338688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5734237" y="3396887"/>
        <a:ext cx="321475" cy="393680"/>
      </dsp:txXfrm>
    </dsp:sp>
    <dsp:sp modelId="{32076BE0-816C-41CC-97CA-0AF3444842D2}">
      <dsp:nvSpPr>
        <dsp:cNvPr id="0" name=""/>
        <dsp:cNvSpPr/>
      </dsp:nvSpPr>
      <dsp:spPr>
        <a:xfrm rot="4301930">
          <a:off x="2527867" y="3776576"/>
          <a:ext cx="517112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17112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3495" y="3770240"/>
        <a:ext cx="25855" cy="25855"/>
      </dsp:txXfrm>
    </dsp:sp>
    <dsp:sp modelId="{9F56D6E5-D9CF-4398-ABAB-95120F1C16B5}">
      <dsp:nvSpPr>
        <dsp:cNvPr id="0" name=""/>
        <dsp:cNvSpPr/>
      </dsp:nvSpPr>
      <dsp:spPr>
        <a:xfrm>
          <a:off x="2867613" y="3821804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D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2879729" y="3833920"/>
        <a:ext cx="803136" cy="389452"/>
      </dsp:txXfrm>
    </dsp:sp>
    <dsp:sp modelId="{29B12E1C-40C3-457B-8A52-CF99C4A75B19}">
      <dsp:nvSpPr>
        <dsp:cNvPr id="0" name=""/>
        <dsp:cNvSpPr/>
      </dsp:nvSpPr>
      <dsp:spPr>
        <a:xfrm rot="21588563">
          <a:off x="3694978" y="4020116"/>
          <a:ext cx="1165164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165164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48431" y="3997578"/>
        <a:ext cx="58258" cy="58258"/>
      </dsp:txXfrm>
    </dsp:sp>
    <dsp:sp modelId="{3256BFE9-2416-4D94-827A-864C484A1894}">
      <dsp:nvSpPr>
        <dsp:cNvPr id="0" name=""/>
        <dsp:cNvSpPr/>
      </dsp:nvSpPr>
      <dsp:spPr>
        <a:xfrm>
          <a:off x="4860139" y="3817927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41" y="3827929"/>
        <a:ext cx="321475" cy="393680"/>
      </dsp:txXfrm>
    </dsp:sp>
    <dsp:sp modelId="{BA3D464E-289D-4B82-8828-1DA7E4C84B31}">
      <dsp:nvSpPr>
        <dsp:cNvPr id="0" name=""/>
        <dsp:cNvSpPr/>
      </dsp:nvSpPr>
      <dsp:spPr>
        <a:xfrm rot="4924756">
          <a:off x="511593" y="3768966"/>
          <a:ext cx="2401596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2401596" y="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652351" y="3715518"/>
        <a:ext cx="120079" cy="120079"/>
      </dsp:txXfrm>
    </dsp:sp>
    <dsp:sp modelId="{A2B6591A-5E5D-4EBF-91EB-0733474097EC}">
      <dsp:nvSpPr>
        <dsp:cNvPr id="0" name=""/>
        <dsp:cNvSpPr/>
      </dsp:nvSpPr>
      <dsp:spPr>
        <a:xfrm>
          <a:off x="1877865" y="4758058"/>
          <a:ext cx="827368" cy="41368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endParaRPr lang="en-US" sz="1800" kern="1200" dirty="0"/>
        </a:p>
      </dsp:txBody>
      <dsp:txXfrm>
        <a:off x="1889981" y="4770174"/>
        <a:ext cx="803136" cy="389452"/>
      </dsp:txXfrm>
    </dsp:sp>
    <dsp:sp modelId="{64C84B2F-2927-4C00-9823-42019BAD511B}">
      <dsp:nvSpPr>
        <dsp:cNvPr id="0" name=""/>
        <dsp:cNvSpPr/>
      </dsp:nvSpPr>
      <dsp:spPr>
        <a:xfrm rot="17212903">
          <a:off x="2533022" y="4726080"/>
          <a:ext cx="485372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85372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63574" y="4720538"/>
        <a:ext cx="24268" cy="24268"/>
      </dsp:txXfrm>
    </dsp:sp>
    <dsp:sp modelId="{8D49E0EA-8314-4428-AA3A-4CCB1ED6ED3C}">
      <dsp:nvSpPr>
        <dsp:cNvPr id="0" name=""/>
        <dsp:cNvSpPr/>
      </dsp:nvSpPr>
      <dsp:spPr>
        <a:xfrm>
          <a:off x="2846184" y="4293602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4</a:t>
          </a:r>
          <a:endParaRPr lang="en-US" sz="1800" kern="1200" baseline="-25000" dirty="0"/>
        </a:p>
      </dsp:txBody>
      <dsp:txXfrm>
        <a:off x="2858300" y="4305718"/>
        <a:ext cx="803136" cy="389452"/>
      </dsp:txXfrm>
    </dsp:sp>
    <dsp:sp modelId="{121E8C89-C8B1-4EC0-A5F6-A12D9F8CE11A}">
      <dsp:nvSpPr>
        <dsp:cNvPr id="0" name=""/>
        <dsp:cNvSpPr/>
      </dsp:nvSpPr>
      <dsp:spPr>
        <a:xfrm rot="174935">
          <a:off x="3673320" y="4502978"/>
          <a:ext cx="358830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358830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43765" y="4500599"/>
        <a:ext cx="17941" cy="17941"/>
      </dsp:txXfrm>
    </dsp:sp>
    <dsp:sp modelId="{A8A89C30-B007-4C88-AFB7-6A8BFD16B2E2}">
      <dsp:nvSpPr>
        <dsp:cNvPr id="0" name=""/>
        <dsp:cNvSpPr/>
      </dsp:nvSpPr>
      <dsp:spPr>
        <a:xfrm>
          <a:off x="4031919" y="431185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041921" y="4321856"/>
        <a:ext cx="321475" cy="393680"/>
      </dsp:txXfrm>
    </dsp:sp>
    <dsp:sp modelId="{6947EAEF-FA10-46B2-BDDB-2A4DB80AF9E5}">
      <dsp:nvSpPr>
        <dsp:cNvPr id="0" name=""/>
        <dsp:cNvSpPr/>
      </dsp:nvSpPr>
      <dsp:spPr>
        <a:xfrm rot="110069">
          <a:off x="4373268" y="4520281"/>
          <a:ext cx="510830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510830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615912" y="4514102"/>
        <a:ext cx="25541" cy="25541"/>
      </dsp:txXfrm>
    </dsp:sp>
    <dsp:sp modelId="{84B8FAB6-4591-4EDA-9884-4AFC9C368A02}">
      <dsp:nvSpPr>
        <dsp:cNvPr id="0" name=""/>
        <dsp:cNvSpPr/>
      </dsp:nvSpPr>
      <dsp:spPr>
        <a:xfrm>
          <a:off x="4883968" y="4328207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93970" y="4338209"/>
        <a:ext cx="321475" cy="393680"/>
      </dsp:txXfrm>
    </dsp:sp>
    <dsp:sp modelId="{E141F8B9-088F-4915-9836-C61B826C42B7}">
      <dsp:nvSpPr>
        <dsp:cNvPr id="0" name=""/>
        <dsp:cNvSpPr/>
      </dsp:nvSpPr>
      <dsp:spPr>
        <a:xfrm rot="67509">
          <a:off x="5225439" y="4529347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68469" y="4533674"/>
        <a:ext cx="4529" cy="4529"/>
      </dsp:txXfrm>
    </dsp:sp>
    <dsp:sp modelId="{5CB9443D-2F21-499F-BC12-83916015CBFE}">
      <dsp:nvSpPr>
        <dsp:cNvPr id="0" name=""/>
        <dsp:cNvSpPr/>
      </dsp:nvSpPr>
      <dsp:spPr>
        <a:xfrm>
          <a:off x="5316019" y="4329986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26021" y="4339988"/>
        <a:ext cx="321475" cy="393680"/>
      </dsp:txXfrm>
    </dsp:sp>
    <dsp:sp modelId="{1992A773-71AC-48DE-9E61-334660E08185}">
      <dsp:nvSpPr>
        <dsp:cNvPr id="0" name=""/>
        <dsp:cNvSpPr/>
      </dsp:nvSpPr>
      <dsp:spPr>
        <a:xfrm rot="21189820">
          <a:off x="5657260" y="4526236"/>
          <a:ext cx="6721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721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89187" y="4531147"/>
        <a:ext cx="3360" cy="3360"/>
      </dsp:txXfrm>
    </dsp:sp>
    <dsp:sp modelId="{134CBBD7-B608-43A7-B87A-AFBB4CFA5CB4}">
      <dsp:nvSpPr>
        <dsp:cNvPr id="0" name=""/>
        <dsp:cNvSpPr/>
      </dsp:nvSpPr>
      <dsp:spPr>
        <a:xfrm>
          <a:off x="5724235" y="4321985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5734237" y="4331987"/>
        <a:ext cx="321475" cy="393680"/>
      </dsp:txXfrm>
    </dsp:sp>
    <dsp:sp modelId="{B9C4D3AE-B7A1-4BB8-BF5C-3BC98C3DCA8C}">
      <dsp:nvSpPr>
        <dsp:cNvPr id="0" name=""/>
        <dsp:cNvSpPr/>
      </dsp:nvSpPr>
      <dsp:spPr>
        <a:xfrm rot="274560">
          <a:off x="2705008" y="4963949"/>
          <a:ext cx="14140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4140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2174" y="4967006"/>
        <a:ext cx="7070" cy="7070"/>
      </dsp:txXfrm>
    </dsp:sp>
    <dsp:sp modelId="{B6BF4F40-C297-4578-AD57-C182A6260406}">
      <dsp:nvSpPr>
        <dsp:cNvPr id="0" name=""/>
        <dsp:cNvSpPr/>
      </dsp:nvSpPr>
      <dsp:spPr>
        <a:xfrm>
          <a:off x="2846184" y="4769339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3</a:t>
          </a:r>
          <a:endParaRPr lang="en-US" sz="1800" kern="1200" baseline="-25000" dirty="0"/>
        </a:p>
      </dsp:txBody>
      <dsp:txXfrm>
        <a:off x="2858300" y="4781455"/>
        <a:ext cx="803136" cy="389452"/>
      </dsp:txXfrm>
    </dsp:sp>
    <dsp:sp modelId="{1844A11C-B933-44F4-9FB7-DE42E220EA55}">
      <dsp:nvSpPr>
        <dsp:cNvPr id="0" name=""/>
        <dsp:cNvSpPr/>
      </dsp:nvSpPr>
      <dsp:spPr>
        <a:xfrm rot="218717">
          <a:off x="3672788" y="4993624"/>
          <a:ext cx="756064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756064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31918" y="4981315"/>
        <a:ext cx="37803" cy="37803"/>
      </dsp:txXfrm>
    </dsp:sp>
    <dsp:sp modelId="{4B5C0914-7339-47CF-8C89-40F57AFC20E9}">
      <dsp:nvSpPr>
        <dsp:cNvPr id="0" name=""/>
        <dsp:cNvSpPr/>
      </dsp:nvSpPr>
      <dsp:spPr>
        <a:xfrm>
          <a:off x="4428088" y="4817409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A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4438090" y="4827411"/>
        <a:ext cx="321475" cy="393680"/>
      </dsp:txXfrm>
    </dsp:sp>
    <dsp:sp modelId="{B3E7FF59-FE3A-4AEB-87F0-848C59E0FDFC}">
      <dsp:nvSpPr>
        <dsp:cNvPr id="0" name=""/>
        <dsp:cNvSpPr/>
      </dsp:nvSpPr>
      <dsp:spPr>
        <a:xfrm rot="21532485">
          <a:off x="4769559" y="5016770"/>
          <a:ext cx="90581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1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12585" y="5021097"/>
        <a:ext cx="4529" cy="4529"/>
      </dsp:txXfrm>
    </dsp:sp>
    <dsp:sp modelId="{D99BB133-3444-41DE-8640-AB8B71587ED5}">
      <dsp:nvSpPr>
        <dsp:cNvPr id="0" name=""/>
        <dsp:cNvSpPr/>
      </dsp:nvSpPr>
      <dsp:spPr>
        <a:xfrm>
          <a:off x="4860131" y="4815630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1</a:t>
          </a:r>
          <a:endParaRPr lang="en-US" sz="1800" kern="1200" baseline="-25000" dirty="0"/>
        </a:p>
      </dsp:txBody>
      <dsp:txXfrm>
        <a:off x="4870133" y="4825632"/>
        <a:ext cx="321475" cy="393680"/>
      </dsp:txXfrm>
    </dsp:sp>
    <dsp:sp modelId="{7021A581-D176-4DF3-883C-77EFB747223A}">
      <dsp:nvSpPr>
        <dsp:cNvPr id="0" name=""/>
        <dsp:cNvSpPr/>
      </dsp:nvSpPr>
      <dsp:spPr>
        <a:xfrm rot="67509">
          <a:off x="5201602" y="5016770"/>
          <a:ext cx="9058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9058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4632" y="5021097"/>
        <a:ext cx="4529" cy="4529"/>
      </dsp:txXfrm>
    </dsp:sp>
    <dsp:sp modelId="{6AEC2C79-6330-4A1E-B4B5-8133F07520A2}">
      <dsp:nvSpPr>
        <dsp:cNvPr id="0" name=""/>
        <dsp:cNvSpPr/>
      </dsp:nvSpPr>
      <dsp:spPr>
        <a:xfrm>
          <a:off x="5292183" y="4817409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02185" y="4827411"/>
        <a:ext cx="321475" cy="393680"/>
      </dsp:txXfrm>
    </dsp:sp>
    <dsp:sp modelId="{E5BC9441-1802-42F5-AB29-2028D0034922}">
      <dsp:nvSpPr>
        <dsp:cNvPr id="0" name=""/>
        <dsp:cNvSpPr/>
      </dsp:nvSpPr>
      <dsp:spPr>
        <a:xfrm rot="4411151">
          <a:off x="2527289" y="5196521"/>
          <a:ext cx="496839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496839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63288" y="5190692"/>
        <a:ext cx="24841" cy="24841"/>
      </dsp:txXfrm>
    </dsp:sp>
    <dsp:sp modelId="{70763F6B-E0FB-4E85-B5D7-D8BA6B85E2FB}">
      <dsp:nvSpPr>
        <dsp:cNvPr id="0" name=""/>
        <dsp:cNvSpPr/>
      </dsp:nvSpPr>
      <dsp:spPr>
        <a:xfrm>
          <a:off x="2846184" y="5234484"/>
          <a:ext cx="827368" cy="413684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baseline="30000" dirty="0"/>
            <a:t>3</a:t>
          </a:r>
          <a:r>
            <a:rPr lang="nl-NL" sz="1800" kern="1200" dirty="0"/>
            <a:t>F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2858300" y="5246600"/>
        <a:ext cx="803136" cy="389452"/>
      </dsp:txXfrm>
    </dsp:sp>
    <dsp:sp modelId="{30868059-5D14-4C4D-967B-68FAF518815D}">
      <dsp:nvSpPr>
        <dsp:cNvPr id="0" name=""/>
        <dsp:cNvSpPr/>
      </dsp:nvSpPr>
      <dsp:spPr>
        <a:xfrm>
          <a:off x="3673552" y="5434735"/>
          <a:ext cx="1642458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1642458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53720" y="5400265"/>
        <a:ext cx="82122" cy="82122"/>
      </dsp:txXfrm>
    </dsp:sp>
    <dsp:sp modelId="{F048A148-7001-4500-9DDF-C2D7AD1D55F8}">
      <dsp:nvSpPr>
        <dsp:cNvPr id="0" name=""/>
        <dsp:cNvSpPr/>
      </dsp:nvSpPr>
      <dsp:spPr>
        <a:xfrm>
          <a:off x="5316011" y="523448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T</a:t>
          </a:r>
          <a:r>
            <a:rPr lang="nl-NL" sz="1800" kern="1200" baseline="-25000" dirty="0"/>
            <a:t>2</a:t>
          </a:r>
          <a:endParaRPr lang="en-US" sz="1800" kern="1200" baseline="-25000" dirty="0"/>
        </a:p>
      </dsp:txBody>
      <dsp:txXfrm>
        <a:off x="5326013" y="5244486"/>
        <a:ext cx="321475" cy="393680"/>
      </dsp:txXfrm>
    </dsp:sp>
    <dsp:sp modelId="{DF33562B-7614-4343-A02B-D0BEC667704F}">
      <dsp:nvSpPr>
        <dsp:cNvPr id="0" name=""/>
        <dsp:cNvSpPr/>
      </dsp:nvSpPr>
      <dsp:spPr>
        <a:xfrm>
          <a:off x="5657491" y="5434735"/>
          <a:ext cx="66743" cy="13183"/>
        </a:xfrm>
        <a:custGeom>
          <a:avLst/>
          <a:gdLst/>
          <a:ahLst/>
          <a:cxnLst/>
          <a:rect l="0" t="0" r="0" b="0"/>
          <a:pathLst>
            <a:path>
              <a:moveTo>
                <a:pt x="0" y="6591"/>
              </a:moveTo>
              <a:lnTo>
                <a:pt x="66743" y="65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89194" y="5439658"/>
        <a:ext cx="3337" cy="3337"/>
      </dsp:txXfrm>
    </dsp:sp>
    <dsp:sp modelId="{D44F4AB0-7D2A-413E-92D0-717D408E0869}">
      <dsp:nvSpPr>
        <dsp:cNvPr id="0" name=""/>
        <dsp:cNvSpPr/>
      </dsp:nvSpPr>
      <dsp:spPr>
        <a:xfrm>
          <a:off x="5724235" y="5234484"/>
          <a:ext cx="341479" cy="41368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</a:t>
          </a:r>
          <a:endParaRPr lang="en-US" sz="1800" kern="1200" baseline="-25000" dirty="0"/>
        </a:p>
      </dsp:txBody>
      <dsp:txXfrm>
        <a:off x="5734237" y="5244486"/>
        <a:ext cx="321475" cy="39368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27B7C-4563-4DA0-86FC-7F366CCD4F72}">
      <dsp:nvSpPr>
        <dsp:cNvPr id="0" name=""/>
        <dsp:cNvSpPr/>
      </dsp:nvSpPr>
      <dsp:spPr>
        <a:xfrm>
          <a:off x="2054" y="869205"/>
          <a:ext cx="539269" cy="269634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3d</a:t>
          </a:r>
          <a:r>
            <a:rPr lang="nl-NL" sz="1600" kern="1200" baseline="30000" dirty="0"/>
            <a:t>0</a:t>
          </a:r>
          <a:endParaRPr lang="en-US" sz="1600" kern="1200" baseline="30000" dirty="0"/>
        </a:p>
      </dsp:txBody>
      <dsp:txXfrm>
        <a:off x="9951" y="877102"/>
        <a:ext cx="523475" cy="253840"/>
      </dsp:txXfrm>
    </dsp:sp>
    <dsp:sp modelId="{BE4B0C8F-4B48-4E95-AD34-85D6C5A1510A}">
      <dsp:nvSpPr>
        <dsp:cNvPr id="0" name=""/>
        <dsp:cNvSpPr/>
      </dsp:nvSpPr>
      <dsp:spPr>
        <a:xfrm>
          <a:off x="541324" y="991937"/>
          <a:ext cx="215707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215707" y="120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785" y="998629"/>
        <a:ext cx="10785" cy="10785"/>
      </dsp:txXfrm>
    </dsp:sp>
    <dsp:sp modelId="{A525055E-80E3-4E77-BB12-E6F773C2CD22}">
      <dsp:nvSpPr>
        <dsp:cNvPr id="0" name=""/>
        <dsp:cNvSpPr/>
      </dsp:nvSpPr>
      <dsp:spPr>
        <a:xfrm>
          <a:off x="757032" y="869205"/>
          <a:ext cx="539269" cy="269634"/>
        </a:xfrm>
        <a:prstGeom prst="roundRect">
          <a:avLst>
            <a:gd name="adj" fmla="val 10000"/>
          </a:avLst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baseline="30000" dirty="0"/>
            <a:t>1</a:t>
          </a:r>
          <a:r>
            <a:rPr lang="nl-NL" sz="1600" kern="1200" dirty="0"/>
            <a:t>S</a:t>
          </a:r>
          <a:endParaRPr lang="en-US" sz="1600" kern="1200" dirty="0"/>
        </a:p>
      </dsp:txBody>
      <dsp:txXfrm>
        <a:off x="764929" y="877102"/>
        <a:ext cx="523475" cy="253840"/>
      </dsp:txXfrm>
    </dsp:sp>
    <dsp:sp modelId="{B22878A4-E944-4AA5-AC47-7C227623FFD1}">
      <dsp:nvSpPr>
        <dsp:cNvPr id="0" name=""/>
        <dsp:cNvSpPr/>
      </dsp:nvSpPr>
      <dsp:spPr>
        <a:xfrm>
          <a:off x="1296302" y="991937"/>
          <a:ext cx="215707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215707" y="1208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398763" y="998629"/>
        <a:ext cx="10785" cy="10785"/>
      </dsp:txXfrm>
    </dsp:sp>
    <dsp:sp modelId="{174E5DBA-421C-43CE-8007-51C8F2B1A439}">
      <dsp:nvSpPr>
        <dsp:cNvPr id="0" name=""/>
        <dsp:cNvSpPr/>
      </dsp:nvSpPr>
      <dsp:spPr>
        <a:xfrm>
          <a:off x="1512009" y="869205"/>
          <a:ext cx="539269" cy="26963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baseline="30000" dirty="0"/>
            <a:t>1</a:t>
          </a:r>
          <a:r>
            <a:rPr lang="nl-NL" sz="1600" kern="1200" dirty="0"/>
            <a:t>S</a:t>
          </a:r>
          <a:r>
            <a:rPr lang="nl-NL" sz="1600" kern="1200" baseline="-25000" dirty="0"/>
            <a:t>0</a:t>
          </a:r>
          <a:endParaRPr lang="en-US" sz="1600" kern="1200" baseline="-25000" dirty="0"/>
        </a:p>
      </dsp:txBody>
      <dsp:txXfrm>
        <a:off x="1519906" y="877102"/>
        <a:ext cx="523475" cy="253840"/>
      </dsp:txXfrm>
    </dsp:sp>
    <dsp:sp modelId="{D77F5C8D-44AD-4E92-AF23-B51DDEC39B88}">
      <dsp:nvSpPr>
        <dsp:cNvPr id="0" name=""/>
        <dsp:cNvSpPr/>
      </dsp:nvSpPr>
      <dsp:spPr>
        <a:xfrm>
          <a:off x="2051279" y="991937"/>
          <a:ext cx="215707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215707" y="1208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53741" y="998629"/>
        <a:ext cx="10785" cy="10785"/>
      </dsp:txXfrm>
    </dsp:sp>
    <dsp:sp modelId="{466FB5A8-4224-4CF5-B73F-0F4E05AC7832}">
      <dsp:nvSpPr>
        <dsp:cNvPr id="0" name=""/>
        <dsp:cNvSpPr/>
      </dsp:nvSpPr>
      <dsp:spPr>
        <a:xfrm>
          <a:off x="2266987" y="869205"/>
          <a:ext cx="539269" cy="26963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A</a:t>
          </a:r>
          <a:r>
            <a:rPr lang="nl-NL" sz="1600" kern="1200" baseline="-25000" dirty="0"/>
            <a:t>1</a:t>
          </a:r>
          <a:endParaRPr lang="en-US" sz="1600" kern="1200" baseline="-25000" dirty="0"/>
        </a:p>
      </dsp:txBody>
      <dsp:txXfrm>
        <a:off x="2274884" y="877102"/>
        <a:ext cx="523475" cy="25384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9834D7-2A71-47C6-B49F-72623A245FC3}">
      <dsp:nvSpPr>
        <dsp:cNvPr id="0" name=""/>
        <dsp:cNvSpPr/>
      </dsp:nvSpPr>
      <dsp:spPr>
        <a:xfrm>
          <a:off x="2452524" y="962867"/>
          <a:ext cx="3256559" cy="1096876"/>
        </a:xfrm>
        <a:custGeom>
          <a:avLst/>
          <a:gdLst/>
          <a:ahLst/>
          <a:cxnLst/>
          <a:rect l="0" t="0" r="0" b="0"/>
          <a:pathLst>
            <a:path>
              <a:moveTo>
                <a:pt x="0" y="1096876"/>
              </a:moveTo>
              <a:lnTo>
                <a:pt x="325655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C6751-C35B-4A1C-AEBC-02118C53CD0D}">
      <dsp:nvSpPr>
        <dsp:cNvPr id="0" name=""/>
        <dsp:cNvSpPr/>
      </dsp:nvSpPr>
      <dsp:spPr>
        <a:xfrm>
          <a:off x="2234071" y="2542808"/>
          <a:ext cx="3521286" cy="1021807"/>
        </a:xfrm>
        <a:custGeom>
          <a:avLst/>
          <a:gdLst/>
          <a:ahLst/>
          <a:cxnLst/>
          <a:rect l="0" t="0" r="0" b="0"/>
          <a:pathLst>
            <a:path>
              <a:moveTo>
                <a:pt x="0" y="1021807"/>
              </a:moveTo>
              <a:lnTo>
                <a:pt x="3521286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BE434B-A00B-4ECF-9FDE-3785EDD9443A}">
      <dsp:nvSpPr>
        <dsp:cNvPr id="0" name=""/>
        <dsp:cNvSpPr/>
      </dsp:nvSpPr>
      <dsp:spPr>
        <a:xfrm>
          <a:off x="1930824" y="3564615"/>
          <a:ext cx="303246" cy="548414"/>
        </a:xfrm>
        <a:custGeom>
          <a:avLst/>
          <a:gdLst/>
          <a:ahLst/>
          <a:cxnLst/>
          <a:rect l="0" t="0" r="0" b="0"/>
          <a:pathLst>
            <a:path>
              <a:moveTo>
                <a:pt x="303246" y="0"/>
              </a:moveTo>
              <a:lnTo>
                <a:pt x="303246" y="392185"/>
              </a:lnTo>
              <a:lnTo>
                <a:pt x="0" y="392185"/>
              </a:lnTo>
              <a:lnTo>
                <a:pt x="0" y="5484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2FBF6C-1221-462E-93DC-6397728F726D}">
      <dsp:nvSpPr>
        <dsp:cNvPr id="0" name=""/>
        <dsp:cNvSpPr/>
      </dsp:nvSpPr>
      <dsp:spPr>
        <a:xfrm>
          <a:off x="2234071" y="2059743"/>
          <a:ext cx="218453" cy="433990"/>
        </a:xfrm>
        <a:custGeom>
          <a:avLst/>
          <a:gdLst/>
          <a:ahLst/>
          <a:cxnLst/>
          <a:rect l="0" t="0" r="0" b="0"/>
          <a:pathLst>
            <a:path>
              <a:moveTo>
                <a:pt x="218453" y="0"/>
              </a:moveTo>
              <a:lnTo>
                <a:pt x="218453" y="277762"/>
              </a:lnTo>
              <a:lnTo>
                <a:pt x="0" y="277762"/>
              </a:lnTo>
              <a:lnTo>
                <a:pt x="0" y="4339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DC2AD-8064-472E-AD02-B55C3D15068A}">
      <dsp:nvSpPr>
        <dsp:cNvPr id="0" name=""/>
        <dsp:cNvSpPr/>
      </dsp:nvSpPr>
      <dsp:spPr>
        <a:xfrm>
          <a:off x="919882" y="988862"/>
          <a:ext cx="3065283" cy="10708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1C091E-9E08-44D2-ABC2-8F3570E36BB8}">
      <dsp:nvSpPr>
        <dsp:cNvPr id="0" name=""/>
        <dsp:cNvSpPr/>
      </dsp:nvSpPr>
      <dsp:spPr>
        <a:xfrm>
          <a:off x="1107263" y="1166874"/>
          <a:ext cx="3065283" cy="10708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 err="1">
              <a:solidFill>
                <a:srgbClr val="0000FF"/>
              </a:solidFill>
            </a:rPr>
            <a:t>valence</a:t>
          </a:r>
          <a:r>
            <a:rPr lang="nl-NL" sz="1600" kern="1200" dirty="0">
              <a:solidFill>
                <a:srgbClr val="0000FF"/>
              </a:solidFill>
            </a:rPr>
            <a:t> e-e </a:t>
          </a:r>
          <a:r>
            <a:rPr lang="nl-NL" sz="1600" kern="1200" dirty="0" err="1">
              <a:solidFill>
                <a:srgbClr val="0000FF"/>
              </a:solidFill>
            </a:rPr>
            <a:t>interactions</a:t>
          </a:r>
          <a:r>
            <a:rPr lang="nl-NL" sz="1600" kern="1200" dirty="0">
              <a:solidFill>
                <a:srgbClr val="0000FF"/>
              </a:solidFill>
            </a:rPr>
            <a:t> </a:t>
          </a:r>
          <a:r>
            <a:rPr lang="nl-NL" sz="1600" kern="1200" baseline="0" dirty="0" err="1">
              <a:solidFill>
                <a:srgbClr val="00CC00"/>
              </a:solidFill>
            </a:rPr>
            <a:t>F</a:t>
          </a:r>
          <a:r>
            <a:rPr lang="nl-NL" sz="1600" kern="1200" baseline="-25000" dirty="0" err="1">
              <a:solidFill>
                <a:srgbClr val="00CC00"/>
              </a:solidFill>
            </a:rPr>
            <a:t>dd</a:t>
          </a:r>
          <a:endParaRPr lang="nl-NL" sz="1600" kern="1200" baseline="-25000" dirty="0">
            <a:solidFill>
              <a:srgbClr val="00CC00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 err="1">
              <a:solidFill>
                <a:srgbClr val="0000FF"/>
              </a:solidFill>
            </a:rPr>
            <a:t>core-valence</a:t>
          </a:r>
          <a:r>
            <a:rPr lang="nl-NL" sz="1600" kern="1200" dirty="0">
              <a:solidFill>
                <a:srgbClr val="0000FF"/>
              </a:solidFill>
            </a:rPr>
            <a:t> e-e </a:t>
          </a:r>
          <a:r>
            <a:rPr lang="nl-NL" sz="1600" kern="1200" baseline="0" dirty="0" err="1">
              <a:solidFill>
                <a:srgbClr val="00CC00"/>
              </a:solidFill>
            </a:rPr>
            <a:t>F</a:t>
          </a:r>
          <a:r>
            <a:rPr lang="nl-NL" sz="1600" kern="1200" baseline="-25000" dirty="0" err="1">
              <a:solidFill>
                <a:srgbClr val="00CC00"/>
              </a:solidFill>
            </a:rPr>
            <a:t>pd</a:t>
          </a:r>
          <a:r>
            <a:rPr lang="nl-NL" sz="1600" kern="1200" baseline="-25000" dirty="0">
              <a:solidFill>
                <a:srgbClr val="00CC00"/>
              </a:solidFill>
            </a:rPr>
            <a:t> </a:t>
          </a:r>
          <a:r>
            <a:rPr lang="nl-NL" sz="1600" kern="1200" baseline="0" dirty="0" err="1">
              <a:solidFill>
                <a:srgbClr val="00CC00"/>
              </a:solidFill>
            </a:rPr>
            <a:t>G</a:t>
          </a:r>
          <a:r>
            <a:rPr lang="nl-NL" sz="1600" kern="1200" baseline="-25000" dirty="0" err="1">
              <a:solidFill>
                <a:srgbClr val="00CC00"/>
              </a:solidFill>
            </a:rPr>
            <a:t>pd</a:t>
          </a:r>
          <a:endParaRPr lang="nl-NL" sz="1600" kern="1200" dirty="0">
            <a:solidFill>
              <a:srgbClr val="00CC00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 err="1">
              <a:solidFill>
                <a:srgbClr val="0000FF"/>
              </a:solidFill>
            </a:rPr>
            <a:t>core</a:t>
          </a:r>
          <a:r>
            <a:rPr lang="nl-NL" sz="1600" kern="1200" dirty="0">
              <a:solidFill>
                <a:srgbClr val="0000FF"/>
              </a:solidFill>
            </a:rPr>
            <a:t> &amp; </a:t>
          </a:r>
          <a:r>
            <a:rPr lang="nl-NL" sz="1600" kern="1200" dirty="0" err="1">
              <a:solidFill>
                <a:srgbClr val="0000FF"/>
              </a:solidFill>
            </a:rPr>
            <a:t>valence</a:t>
          </a:r>
          <a:r>
            <a:rPr lang="nl-NL" sz="1600" kern="1200" dirty="0">
              <a:solidFill>
                <a:srgbClr val="0000FF"/>
              </a:solidFill>
            </a:rPr>
            <a:t> spin-</a:t>
          </a:r>
          <a:r>
            <a:rPr lang="nl-NL" sz="1600" kern="1200" dirty="0" err="1">
              <a:solidFill>
                <a:srgbClr val="0000FF"/>
              </a:solidFill>
            </a:rPr>
            <a:t>orbit</a:t>
          </a:r>
          <a:r>
            <a:rPr lang="nl-NL" sz="1600" kern="1200" dirty="0">
              <a:solidFill>
                <a:srgbClr val="0000FF"/>
              </a:solidFill>
            </a:rPr>
            <a:t> </a:t>
          </a:r>
          <a:r>
            <a:rPr lang="el-GR" sz="1600" kern="1200" dirty="0">
              <a:solidFill>
                <a:srgbClr val="00CC00"/>
              </a:solidFill>
              <a:latin typeface="Arial" panose="020B0604020202020204" pitchFamily="34" charset="0"/>
              <a:cs typeface="Arial" panose="020B0604020202020204" pitchFamily="34" charset="0"/>
            </a:rPr>
            <a:t>ζ</a:t>
          </a:r>
          <a:r>
            <a:rPr lang="nl-NL" sz="1600" kern="1200" dirty="0">
              <a:solidFill>
                <a:srgbClr val="0000FF"/>
              </a:solidFill>
            </a:rPr>
            <a:t>  </a:t>
          </a:r>
        </a:p>
      </dsp:txBody>
      <dsp:txXfrm>
        <a:off x="1138628" y="1198239"/>
        <a:ext cx="3002553" cy="1008151"/>
      </dsp:txXfrm>
    </dsp:sp>
    <dsp:sp modelId="{6A5B8E8E-0117-4FF4-9ED9-DB5006E8E87D}">
      <dsp:nvSpPr>
        <dsp:cNvPr id="0" name=""/>
        <dsp:cNvSpPr/>
      </dsp:nvSpPr>
      <dsp:spPr>
        <a:xfrm>
          <a:off x="738008" y="2493734"/>
          <a:ext cx="2992126" cy="1070881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290E2D-C8AD-4F62-B748-34504BAAF164}">
      <dsp:nvSpPr>
        <dsp:cNvPr id="0" name=""/>
        <dsp:cNvSpPr/>
      </dsp:nvSpPr>
      <dsp:spPr>
        <a:xfrm>
          <a:off x="925388" y="2671746"/>
          <a:ext cx="2992126" cy="10708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 err="1">
              <a:solidFill>
                <a:srgbClr val="0000FF"/>
              </a:solidFill>
            </a:rPr>
            <a:t>crystal</a:t>
          </a:r>
          <a:r>
            <a:rPr lang="nl-NL" sz="1600" kern="1200" dirty="0">
              <a:solidFill>
                <a:srgbClr val="0000FF"/>
              </a:solidFill>
            </a:rPr>
            <a:t> field </a:t>
          </a:r>
          <a:r>
            <a:rPr lang="nl-NL" sz="1600" kern="1200" dirty="0">
              <a:solidFill>
                <a:srgbClr val="FF0000"/>
              </a:solidFill>
            </a:rPr>
            <a:t>10Dq, </a:t>
          </a:r>
          <a:r>
            <a:rPr lang="nl-NL" sz="1600" kern="1200" dirty="0" err="1">
              <a:solidFill>
                <a:srgbClr val="FF0000"/>
              </a:solidFill>
            </a:rPr>
            <a:t>Ds</a:t>
          </a:r>
          <a:r>
            <a:rPr lang="nl-NL" sz="1600" kern="1200" dirty="0">
              <a:solidFill>
                <a:srgbClr val="FF0000"/>
              </a:solidFill>
            </a:rPr>
            <a:t>, </a:t>
          </a:r>
          <a:r>
            <a:rPr lang="nl-NL" sz="1600" kern="1200" dirty="0" err="1">
              <a:solidFill>
                <a:srgbClr val="FF0000"/>
              </a:solidFill>
            </a:rPr>
            <a:t>Dt</a:t>
          </a:r>
          <a:endParaRPr lang="nl-NL" sz="1600" kern="1200" dirty="0">
            <a:solidFill>
              <a:srgbClr val="FF0000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 err="1">
              <a:solidFill>
                <a:srgbClr val="0000FF"/>
              </a:solidFill>
            </a:rPr>
            <a:t>molecular</a:t>
          </a:r>
          <a:r>
            <a:rPr lang="nl-NL" sz="1600" kern="1200" dirty="0">
              <a:solidFill>
                <a:srgbClr val="0000FF"/>
              </a:solidFill>
            </a:rPr>
            <a:t> field, </a:t>
          </a:r>
          <a:r>
            <a:rPr lang="nl-NL" sz="1600" kern="1200" dirty="0">
              <a:solidFill>
                <a:srgbClr val="FF0000"/>
              </a:solidFill>
            </a:rPr>
            <a:t>M or H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solidFill>
                <a:srgbClr val="0000FF"/>
              </a:solidFill>
            </a:rPr>
            <a:t>e-e screening </a:t>
          </a:r>
          <a:r>
            <a:rPr lang="el-GR" sz="16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κ</a:t>
          </a:r>
          <a:endParaRPr lang="nl-NL" sz="1600" kern="1200" dirty="0">
            <a:solidFill>
              <a:srgbClr val="FF0000"/>
            </a:solidFill>
          </a:endParaRPr>
        </a:p>
      </dsp:txBody>
      <dsp:txXfrm>
        <a:off x="956753" y="2703111"/>
        <a:ext cx="2929396" cy="1008151"/>
      </dsp:txXfrm>
    </dsp:sp>
    <dsp:sp modelId="{CB638952-E753-4439-AB24-DF9DB26D731C}">
      <dsp:nvSpPr>
        <dsp:cNvPr id="0" name=""/>
        <dsp:cNvSpPr/>
      </dsp:nvSpPr>
      <dsp:spPr>
        <a:xfrm>
          <a:off x="446878" y="4113030"/>
          <a:ext cx="2967892" cy="1070881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1BFE75-9577-47C2-AAB0-4B6AADBB71D0}">
      <dsp:nvSpPr>
        <dsp:cNvPr id="0" name=""/>
        <dsp:cNvSpPr/>
      </dsp:nvSpPr>
      <dsp:spPr>
        <a:xfrm>
          <a:off x="634259" y="4291042"/>
          <a:ext cx="2967892" cy="10708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solidFill>
                <a:srgbClr val="0000FF"/>
              </a:solidFill>
            </a:rPr>
            <a:t>charge transfer </a:t>
          </a:r>
          <a:r>
            <a:rPr lang="el-GR" sz="1600" kern="1200" dirty="0">
              <a:solidFill>
                <a:srgbClr val="FF0000"/>
              </a:solidFill>
            </a:rPr>
            <a:t>Δ</a:t>
          </a:r>
          <a:r>
            <a:rPr lang="nl-NL" sz="1600" kern="1200" dirty="0">
              <a:solidFill>
                <a:srgbClr val="FF0000"/>
              </a:solidFill>
            </a:rPr>
            <a:t>, U, Q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 err="1">
              <a:solidFill>
                <a:srgbClr val="0000FF"/>
              </a:solidFill>
            </a:rPr>
            <a:t>hopping</a:t>
          </a:r>
          <a:r>
            <a:rPr lang="nl-NL" sz="1600" kern="1200" dirty="0">
              <a:solidFill>
                <a:srgbClr val="FF0000"/>
              </a:solidFill>
            </a:rPr>
            <a:t> T</a:t>
          </a:r>
          <a:r>
            <a:rPr lang="el-GR" sz="1600" kern="12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Γ</a:t>
          </a:r>
          <a:r>
            <a:rPr lang="nl-NL" sz="1600" kern="1200" dirty="0">
              <a:solidFill>
                <a:srgbClr val="FF0000"/>
              </a:solidFill>
            </a:rPr>
            <a:t> </a:t>
          </a:r>
        </a:p>
      </dsp:txBody>
      <dsp:txXfrm>
        <a:off x="665624" y="4322407"/>
        <a:ext cx="2905162" cy="1008151"/>
      </dsp:txXfrm>
    </dsp:sp>
    <dsp:sp modelId="{7CF3BB82-5663-48AF-8743-15F459495C36}">
      <dsp:nvSpPr>
        <dsp:cNvPr id="0" name=""/>
        <dsp:cNvSpPr/>
      </dsp:nvSpPr>
      <dsp:spPr>
        <a:xfrm>
          <a:off x="4621008" y="2542808"/>
          <a:ext cx="2268699" cy="10708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2E7A15-EA02-4E3C-98D8-8B3E1132269E}">
      <dsp:nvSpPr>
        <dsp:cNvPr id="0" name=""/>
        <dsp:cNvSpPr/>
      </dsp:nvSpPr>
      <dsp:spPr>
        <a:xfrm>
          <a:off x="4808389" y="2720819"/>
          <a:ext cx="2268699" cy="10708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solidFill>
                <a:srgbClr val="0000FF"/>
              </a:solidFill>
            </a:rPr>
            <a:t> </a:t>
          </a:r>
          <a:r>
            <a:rPr lang="nl-NL" sz="1600" kern="1200" dirty="0" err="1">
              <a:solidFill>
                <a:srgbClr val="0000FF"/>
              </a:solidFill>
            </a:rPr>
            <a:t>ionic</a:t>
          </a:r>
          <a:r>
            <a:rPr lang="nl-NL" sz="1600" kern="1200" dirty="0">
              <a:solidFill>
                <a:srgbClr val="0000FF"/>
              </a:solidFill>
            </a:rPr>
            <a:t> 3d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solidFill>
                <a:srgbClr val="0000FF"/>
              </a:solidFill>
            </a:rPr>
            <a:t>(4d, 5d)</a:t>
          </a:r>
        </a:p>
      </dsp:txBody>
      <dsp:txXfrm>
        <a:off x="4839754" y="2752184"/>
        <a:ext cx="2205969" cy="1008151"/>
      </dsp:txXfrm>
    </dsp:sp>
    <dsp:sp modelId="{9F738583-1B7D-42E0-9DC7-C7FEA2C65514}">
      <dsp:nvSpPr>
        <dsp:cNvPr id="0" name=""/>
        <dsp:cNvSpPr/>
      </dsp:nvSpPr>
      <dsp:spPr>
        <a:xfrm>
          <a:off x="4620824" y="962867"/>
          <a:ext cx="2176519" cy="1070881"/>
        </a:xfrm>
        <a:prstGeom prst="roundRect">
          <a:avLst>
            <a:gd name="adj" fmla="val 10000"/>
          </a:avLst>
        </a:prstGeom>
        <a:solidFill>
          <a:srgbClr val="DDFFFF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C0E34C-AA3F-4D5B-8918-9F5EEAB6DF38}">
      <dsp:nvSpPr>
        <dsp:cNvPr id="0" name=""/>
        <dsp:cNvSpPr/>
      </dsp:nvSpPr>
      <dsp:spPr>
        <a:xfrm>
          <a:off x="4808205" y="1140879"/>
          <a:ext cx="2176519" cy="10708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solidFill>
                <a:srgbClr val="0000FF"/>
              </a:solidFill>
            </a:rPr>
            <a:t>4f, 5f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solidFill>
                <a:srgbClr val="0000FF"/>
              </a:solidFill>
            </a:rPr>
            <a:t>3d </a:t>
          </a:r>
          <a:r>
            <a:rPr lang="nl-NL" sz="1600" kern="1200" dirty="0" err="1">
              <a:solidFill>
                <a:srgbClr val="0000FF"/>
              </a:solidFill>
            </a:rPr>
            <a:t>ions</a:t>
          </a:r>
          <a:r>
            <a:rPr lang="nl-NL" sz="1600" kern="1200" dirty="0">
              <a:solidFill>
                <a:srgbClr val="0000FF"/>
              </a:solidFill>
            </a:rPr>
            <a:t> </a:t>
          </a:r>
        </a:p>
      </dsp:txBody>
      <dsp:txXfrm>
        <a:off x="4839570" y="1172244"/>
        <a:ext cx="2113789" cy="1008151"/>
      </dsp:txXfrm>
    </dsp:sp>
    <dsp:sp modelId="{AEF1B848-F1FD-4A4F-BA4F-471FEED6994D}">
      <dsp:nvSpPr>
        <dsp:cNvPr id="0" name=""/>
        <dsp:cNvSpPr/>
      </dsp:nvSpPr>
      <dsp:spPr>
        <a:xfrm>
          <a:off x="4613212" y="4127208"/>
          <a:ext cx="2241092" cy="10708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C9ADB-AE2B-4B97-B9B5-951FEE873166}">
      <dsp:nvSpPr>
        <dsp:cNvPr id="0" name=""/>
        <dsp:cNvSpPr/>
      </dsp:nvSpPr>
      <dsp:spPr>
        <a:xfrm>
          <a:off x="4800593" y="4305220"/>
          <a:ext cx="2241092" cy="10708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solidFill>
                <a:srgbClr val="0000FF"/>
              </a:solidFill>
            </a:rPr>
            <a:t> covalent 3d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solidFill>
                <a:srgbClr val="0000FF"/>
              </a:solidFill>
            </a:rPr>
            <a:t>mixed </a:t>
          </a:r>
          <a:r>
            <a:rPr lang="nl-NL" sz="1600" kern="1200" dirty="0" err="1">
              <a:solidFill>
                <a:srgbClr val="0000FF"/>
              </a:solidFill>
            </a:rPr>
            <a:t>valence</a:t>
          </a:r>
          <a:r>
            <a:rPr lang="nl-NL" sz="1600" kern="1200" dirty="0">
              <a:solidFill>
                <a:srgbClr val="0000FF"/>
              </a:solidFill>
            </a:rPr>
            <a:t> f</a:t>
          </a:r>
        </a:p>
      </dsp:txBody>
      <dsp:txXfrm>
        <a:off x="4831958" y="4336585"/>
        <a:ext cx="2178362" cy="10081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E73CFF4E-7869-420E-ACFC-864BDD555665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1C4C6914-7C7B-4CE8-932E-4D6D2E809D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86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Verdana" pitchFamily="34" charset="0"/>
              </a:defRPr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Verdana" pitchFamily="34" charset="0"/>
              </a:defRPr>
            </a:lvl1pPr>
          </a:lstStyle>
          <a:p>
            <a:endParaRPr lang="en-US"/>
          </a:p>
        </p:txBody>
      </p:sp>
      <p:sp>
        <p:nvSpPr>
          <p:cNvPr id="88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Verdana" pitchFamily="34" charset="0"/>
              </a:defRPr>
            </a:lvl1pPr>
          </a:lstStyle>
          <a:p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Verdana" pitchFamily="34" charset="0"/>
              </a:defRPr>
            </a:lvl1pPr>
          </a:lstStyle>
          <a:p>
            <a:fld id="{2C2CAC91-D8AD-47F8-8884-83F26A1F55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05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653" indent="-285636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543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560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6577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594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611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628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46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768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8DAF0F-2BD3-4145-BCCE-05FF8474365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768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5158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653" indent="-285636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543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560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6577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594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611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628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46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768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A45F25-4901-4030-83DF-F6FC6EBA0E0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768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488902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653" indent="-285636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543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560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6577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594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611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628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46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768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A45F25-4901-4030-83DF-F6FC6EBA0E0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768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464180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653" indent="-285636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543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560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6577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594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611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628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46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768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A45F25-4901-4030-83DF-F6FC6EBA0E0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768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292615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CAC91-D8AD-47F8-8884-83F26A1F554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87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E74BC8-B647-4CFA-91DA-57D5BE415BB7}" type="slidenum">
              <a:rPr kumimoji="0" lang="en-US" altLang="en-US" sz="1200" smtClean="0">
                <a:latin typeface="Times New Roman" panose="02020603050405020304" pitchFamily="18" charset="0"/>
              </a:rPr>
              <a:pPr/>
              <a:t>11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66195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653" indent="-285636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543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560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6577" indent="-228509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594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611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628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46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768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8DAF0F-2BD3-4145-BCCE-05FF8474365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768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5158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E74BC8-B647-4CFA-91DA-57D5BE415BB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510552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47EE7-42BA-76F5-7664-2312CF127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>
            <a:extLst>
              <a:ext uri="{FF2B5EF4-FFF2-40B4-BE49-F238E27FC236}">
                <a16:creationId xmlns:a16="http://schemas.microsoft.com/office/drawing/2014/main" id="{B1B8EC89-98AC-5173-E056-918E6AE156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5E813E-24B1-4B77-B425-6DE46CA60E5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7699" name="Rectangle 2">
            <a:extLst>
              <a:ext uri="{FF2B5EF4-FFF2-40B4-BE49-F238E27FC236}">
                <a16:creationId xmlns:a16="http://schemas.microsoft.com/office/drawing/2014/main" id="{F26F4821-F4F0-13C4-D821-969A9BB3B9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D0925DC3-154A-FE56-C86D-C26C6783D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54387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E74BC8-B647-4CFA-91DA-57D5BE415BB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2822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6863A4-376D-450B-92F7-99E05FC5CF7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90028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5E813E-24B1-4B77-B425-6DE46CA60E5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908640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ECD3BD-1484-42C7-8742-5EF5829DFB1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04240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E74BC8-B647-4CFA-91DA-57D5BE415BB7}" type="slidenum">
              <a:rPr kumimoji="0" lang="en-US" altLang="en-US" sz="1200" smtClean="0">
                <a:latin typeface="Times New Roman" panose="02020603050405020304" pitchFamily="18" charset="0"/>
              </a:rPr>
              <a:pPr/>
              <a:t>20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6835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E74BC8-B647-4CFA-91DA-57D5BE415BB7}" type="slidenum">
              <a:rPr kumimoji="0" lang="en-US" altLang="en-US" sz="1200" smtClean="0">
                <a:latin typeface="Times New Roman" panose="02020603050405020304" pitchFamily="18" charset="0"/>
              </a:rPr>
              <a:pPr/>
              <a:t>21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18826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E74BC8-B647-4CFA-91DA-57D5BE415BB7}" type="slidenum">
              <a:rPr kumimoji="0" lang="en-US" altLang="en-US" sz="1200" smtClean="0">
                <a:latin typeface="Times New Roman" panose="02020603050405020304" pitchFamily="18" charset="0"/>
              </a:rPr>
              <a:pPr/>
              <a:t>22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87270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E74BC8-B647-4CFA-91DA-57D5BE415BB7}" type="slidenum">
              <a:rPr kumimoji="0" lang="en-US" altLang="en-US" sz="1200" smtClean="0">
                <a:latin typeface="Times New Roman" panose="02020603050405020304" pitchFamily="18" charset="0"/>
              </a:rPr>
              <a:pPr/>
              <a:t>23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68978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653" indent="-285636" algn="r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543" indent="-228509" algn="r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560" indent="-228509" algn="r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6577" indent="-228509" algn="r" defTabSz="907687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594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611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628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46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71A804-53BA-4CD6-B4CA-CA69F5E63A3E}" type="slidenum">
              <a:rPr kumimoji="0" lang="en-US" altLang="en-US" sz="1200">
                <a:latin typeface="Times New Roman" panose="02020603050405020304" pitchFamily="18" charset="0"/>
              </a:rPr>
              <a:pPr/>
              <a:t>24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482087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93727A-65BF-43EB-A695-614F70643AD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43810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85BE4B-9B2E-4486-BD0C-372BDB22794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 lIns="96661" tIns="48331" rIns="96661" bIns="48331"/>
          <a:lstStyle/>
          <a:p>
            <a:pPr algn="just"/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7413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32E4DB-0BDB-4038-BAF8-602ABF5D5D2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690127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E74BC8-B647-4CFA-91DA-57D5BE415BB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56083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E74BC8-B647-4CFA-91DA-57D5BE415BB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44523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E74BC8-B647-4CFA-91DA-57D5BE415BB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3123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E74BC8-B647-4CFA-91DA-57D5BE415BB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78215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E8ABDB-D3FC-4133-A911-664A04D081F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83864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E8ABDB-D3FC-4133-A911-664A04D081F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70159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9110305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5856193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2065243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0674386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BD39C-E4BF-ECE5-9EB6-6A27FA33F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>
            <a:extLst>
              <a:ext uri="{FF2B5EF4-FFF2-40B4-BE49-F238E27FC236}">
                <a16:creationId xmlns:a16="http://schemas.microsoft.com/office/drawing/2014/main" id="{CAF5E85A-A630-F2D1-746C-59416C0067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>
            <a:extLst>
              <a:ext uri="{FF2B5EF4-FFF2-40B4-BE49-F238E27FC236}">
                <a16:creationId xmlns:a16="http://schemas.microsoft.com/office/drawing/2014/main" id="{21EED2BD-6BA1-B2A9-5F9B-05049614F8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>
            <a:extLst>
              <a:ext uri="{FF2B5EF4-FFF2-40B4-BE49-F238E27FC236}">
                <a16:creationId xmlns:a16="http://schemas.microsoft.com/office/drawing/2014/main" id="{A9EA5078-390E-EC07-86FB-91C74D8B74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2392315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63232D-4FE9-4D32-8A1B-C6AC49793BDB}" type="slidenum">
              <a:rPr kumimoji="0" lang="en-US" altLang="en-US" sz="1200" smtClean="0">
                <a:latin typeface="Times New Roman" panose="02020603050405020304" pitchFamily="18" charset="0"/>
              </a:rPr>
              <a:pPr/>
              <a:t>48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09444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385AFA-DD82-4A16-9E55-2F5182A59947}" type="slidenum">
              <a:rPr kumimoji="0" lang="en-US" altLang="en-US" sz="1200" smtClean="0">
                <a:latin typeface="Times New Roman" panose="02020603050405020304" pitchFamily="18" charset="0"/>
              </a:rPr>
              <a:pPr/>
              <a:t>49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2037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59300"/>
            <a:ext cx="5365750" cy="4322763"/>
          </a:xfrm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31134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D68A64-8186-4D69-9E31-71813344A0DB}" type="slidenum">
              <a:rPr kumimoji="0" lang="en-US" altLang="en-US" sz="1200" smtClean="0">
                <a:latin typeface="Times New Roman" panose="02020603050405020304" pitchFamily="18" charset="0"/>
              </a:rPr>
              <a:pPr/>
              <a:t>50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2037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59300"/>
            <a:ext cx="5365750" cy="4322763"/>
          </a:xfrm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03976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81E282-54C8-4DF6-ABE0-7C359523E98D}" type="slidenum">
              <a:rPr kumimoji="0" lang="en-US" altLang="en-US" sz="1200" smtClean="0">
                <a:latin typeface="Times New Roman" panose="02020603050405020304" pitchFamily="18" charset="0"/>
              </a:rPr>
              <a:pPr/>
              <a:t>51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2037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59300"/>
            <a:ext cx="5365750" cy="4322763"/>
          </a:xfrm>
          <a:noFill/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803164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665671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A64EF-5BC9-2890-38EB-4DC626A60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>
            <a:extLst>
              <a:ext uri="{FF2B5EF4-FFF2-40B4-BE49-F238E27FC236}">
                <a16:creationId xmlns:a16="http://schemas.microsoft.com/office/drawing/2014/main" id="{1A6E2807-8D5B-B951-8030-1A4D4E2165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>
            <a:extLst>
              <a:ext uri="{FF2B5EF4-FFF2-40B4-BE49-F238E27FC236}">
                <a16:creationId xmlns:a16="http://schemas.microsoft.com/office/drawing/2014/main" id="{32D62A33-0124-866B-0902-63A50A8A1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>
            <a:extLst>
              <a:ext uri="{FF2B5EF4-FFF2-40B4-BE49-F238E27FC236}">
                <a16:creationId xmlns:a16="http://schemas.microsoft.com/office/drawing/2014/main" id="{6BD15CD2-BC2B-5CB6-32D9-23869CE6CF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9221768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3135282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7404706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7379027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5780618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4977309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5814336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429062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320327934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87832925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58768972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6902880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2B15F2-B1E8-4CE2-8DF9-C74CF6E58BF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9013" cy="3598863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308111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CAC91-D8AD-47F8-8884-83F26A1F5549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70138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CAC91-D8AD-47F8-8884-83F26A1F5549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0484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228FD-C991-AA38-E520-BE27DD3DE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591398-C9E9-3753-3FEF-FD70CF3AB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BB4EB-8494-521F-09E4-F12F53E6B8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EE356-AB70-71BA-9F1A-2F5E997DA8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2CAC91-D8AD-47F8-8884-83F26A1F5549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4021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14358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3858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214598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00968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616257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46229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903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737030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38211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996268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801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801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021803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el, illustratie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llustratie 2"/>
          <p:cNvSpPr>
            <a:spLocks noGrp="1"/>
          </p:cNvSpPr>
          <p:nvPr>
            <p:ph type="clipArt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066733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242273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1628775"/>
            <a:ext cx="4038600" cy="21859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1859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967163"/>
            <a:ext cx="4038600" cy="218757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967163"/>
            <a:ext cx="4038600" cy="218757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82843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58" r:id="rId2"/>
    <p:sldLayoutId id="2147483757" r:id="rId3"/>
    <p:sldLayoutId id="2147483756" r:id="rId4"/>
    <p:sldLayoutId id="2147483755" r:id="rId5"/>
    <p:sldLayoutId id="2147483754" r:id="rId6"/>
    <p:sldLayoutId id="2147483753" r:id="rId7"/>
    <p:sldLayoutId id="2147483752" r:id="rId8"/>
    <p:sldLayoutId id="2147483751" r:id="rId9"/>
    <p:sldLayoutId id="2147483750" r:id="rId10"/>
    <p:sldLayoutId id="2147483749" r:id="rId11"/>
    <p:sldLayoutId id="2147483748" r:id="rId12"/>
    <p:sldLayoutId id="2147483747" r:id="rId13"/>
    <p:sldLayoutId id="2147483746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12" Type="http://schemas.openxmlformats.org/officeDocument/2006/relationships/image" Target="../media/image17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rive.google.com/file/d/19DAt_k2aef-_jtUXrJGjubY81v-kjJS_/view?usp=sharing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-22920" y="996324"/>
            <a:ext cx="9296400" cy="584768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6965" y="1412776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71500" indent="-5715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00FF"/>
                </a:solidFill>
              </a:rPr>
              <a:t>Atomic multiplet theory of XAS</a:t>
            </a:r>
          </a:p>
          <a:p>
            <a:pPr marL="571500" indent="-5715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00FF"/>
                </a:solidFill>
              </a:rPr>
              <a:t>Crystal field theory of XAS</a:t>
            </a:r>
          </a:p>
          <a:p>
            <a:pPr marL="571500" indent="-5715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00FF"/>
                </a:solidFill>
              </a:rPr>
              <a:t>Screening in XAS and XPS spectral shapes</a:t>
            </a:r>
          </a:p>
          <a:p>
            <a:pPr marL="571500" indent="-5715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00FF"/>
                </a:solidFill>
              </a:rPr>
              <a:t>Charge transfer theory of XPS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endParaRPr lang="en-US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1DF76E-73B9-4CB4-A229-C7FA363CC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XAS, XMCD and XPS spectral shapes</a:t>
            </a:r>
          </a:p>
        </p:txBody>
      </p:sp>
    </p:spTree>
    <p:extLst>
      <p:ext uri="{BB962C8B-B14F-4D97-AF65-F5344CB8AC3E}">
        <p14:creationId xmlns:p14="http://schemas.microsoft.com/office/powerpoint/2010/main" val="4231893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DCBCAF8-08A1-67EE-2BDD-ABD88B622677}"/>
              </a:ext>
            </a:extLst>
          </p:cNvPr>
          <p:cNvSpPr/>
          <p:nvPr/>
        </p:nvSpPr>
        <p:spPr bwMode="auto">
          <a:xfrm>
            <a:off x="1691680" y="1268760"/>
            <a:ext cx="1656184" cy="67322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atom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0CE131E-405C-72A9-65B2-DDCA0C42DD1D}"/>
              </a:ext>
            </a:extLst>
          </p:cNvPr>
          <p:cNvSpPr/>
          <p:nvPr/>
        </p:nvSpPr>
        <p:spPr bwMode="auto">
          <a:xfrm>
            <a:off x="6084168" y="1268760"/>
            <a:ext cx="1728192" cy="67322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solid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6F3DBA-FAE6-C0C1-AB8E-4DB9ED7A218C}"/>
              </a:ext>
            </a:extLst>
          </p:cNvPr>
          <p:cNvSpPr/>
          <p:nvPr/>
        </p:nvSpPr>
        <p:spPr bwMode="auto">
          <a:xfrm>
            <a:off x="1691680" y="2996952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atomic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theory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9B1AC80-DEAB-5AF1-C17C-73ABEB4D492E}"/>
              </a:ext>
            </a:extLst>
          </p:cNvPr>
          <p:cNvSpPr/>
          <p:nvPr/>
        </p:nvSpPr>
        <p:spPr bwMode="auto">
          <a:xfrm>
            <a:off x="6084168" y="2996952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empty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density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of states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D058CDB-16F9-35CA-B098-4CE31CB33097}"/>
              </a:ext>
            </a:extLst>
          </p:cNvPr>
          <p:cNvCxnSpPr/>
          <p:nvPr/>
        </p:nvCxnSpPr>
        <p:spPr bwMode="auto">
          <a:xfrm>
            <a:off x="2519772" y="2060848"/>
            <a:ext cx="0" cy="7920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FB24833-9597-0A3F-7F0C-CDBBA0FF270F}"/>
              </a:ext>
            </a:extLst>
          </p:cNvPr>
          <p:cNvCxnSpPr/>
          <p:nvPr/>
        </p:nvCxnSpPr>
        <p:spPr bwMode="auto">
          <a:xfrm>
            <a:off x="6948264" y="2060848"/>
            <a:ext cx="0" cy="7920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6">
            <a:extLst>
              <a:ext uri="{FF2B5EF4-FFF2-40B4-BE49-F238E27FC236}">
                <a16:creationId xmlns:a16="http://schemas.microsoft.com/office/drawing/2014/main" id="{E769BE8A-22E1-18B7-4D5B-1B5661FEA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XAS: spectral shapes in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atoms and solids 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7A88C27-D56B-E67D-11F8-AF546E910D11}"/>
              </a:ext>
            </a:extLst>
          </p:cNvPr>
          <p:cNvSpPr/>
          <p:nvPr/>
        </p:nvSpPr>
        <p:spPr bwMode="auto">
          <a:xfrm>
            <a:off x="899592" y="4797152"/>
            <a:ext cx="2952328" cy="1368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spin-orbit coupling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Intra-atomic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electron-electron interactions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35E8D00-1CF9-B948-5788-3118BB4823B0}"/>
              </a:ext>
            </a:extLst>
          </p:cNvPr>
          <p:cNvSpPr/>
          <p:nvPr/>
        </p:nvSpPr>
        <p:spPr bwMode="auto">
          <a:xfrm>
            <a:off x="5472100" y="4828753"/>
            <a:ext cx="2952328" cy="1368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Inter-atomic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electron-electron interactions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895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6F3DBA-FAE6-C0C1-AB8E-4DB9ED7A218C}"/>
              </a:ext>
            </a:extLst>
          </p:cNvPr>
          <p:cNvSpPr/>
          <p:nvPr/>
        </p:nvSpPr>
        <p:spPr bwMode="auto">
          <a:xfrm>
            <a:off x="1403648" y="1412776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atomic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theory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9B1AC80-DEAB-5AF1-C17C-73ABEB4D492E}"/>
              </a:ext>
            </a:extLst>
          </p:cNvPr>
          <p:cNvSpPr/>
          <p:nvPr/>
        </p:nvSpPr>
        <p:spPr bwMode="auto">
          <a:xfrm>
            <a:off x="5796136" y="1412776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empty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density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of states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E769BE8A-22E1-18B7-4D5B-1B5661FEA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XAS: spectral shapes in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atoms and solids 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7A88C27-D56B-E67D-11F8-AF546E910D11}"/>
              </a:ext>
            </a:extLst>
          </p:cNvPr>
          <p:cNvSpPr/>
          <p:nvPr/>
        </p:nvSpPr>
        <p:spPr bwMode="auto">
          <a:xfrm>
            <a:off x="611560" y="3212976"/>
            <a:ext cx="2952328" cy="1368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spin-orbit coupling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Intra-atomic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electron-electron interactions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35E8D00-1CF9-B948-5788-3118BB4823B0}"/>
              </a:ext>
            </a:extLst>
          </p:cNvPr>
          <p:cNvSpPr/>
          <p:nvPr/>
        </p:nvSpPr>
        <p:spPr bwMode="auto">
          <a:xfrm>
            <a:off x="5184068" y="3244577"/>
            <a:ext cx="2952328" cy="1368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Inter-atomic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electron-electron interactions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(only symmetry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as effective field)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0CECC5-011C-905E-A9D1-2832C6B39098}"/>
              </a:ext>
            </a:extLst>
          </p:cNvPr>
          <p:cNvSpPr/>
          <p:nvPr/>
        </p:nvSpPr>
        <p:spPr bwMode="auto">
          <a:xfrm>
            <a:off x="3464099" y="5036603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crystal field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theory</a:t>
            </a:r>
            <a:endParaRPr kumimoji="0" lang="nl-NL" sz="2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724FA0C-5C5B-B265-4FA3-7B32F4122D81}"/>
              </a:ext>
            </a:extLst>
          </p:cNvPr>
          <p:cNvCxnSpPr/>
          <p:nvPr/>
        </p:nvCxnSpPr>
        <p:spPr bwMode="auto">
          <a:xfrm>
            <a:off x="2555776" y="4612729"/>
            <a:ext cx="864096" cy="83249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44DEFDD-BCA8-DCC1-8ADE-43F0D833C247}"/>
              </a:ext>
            </a:extLst>
          </p:cNvPr>
          <p:cNvCxnSpPr/>
          <p:nvPr/>
        </p:nvCxnSpPr>
        <p:spPr bwMode="auto">
          <a:xfrm flipH="1">
            <a:off x="5120283" y="4660130"/>
            <a:ext cx="963885" cy="7850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80904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2p XAS of TiO</a:t>
            </a:r>
            <a:r>
              <a:rPr kumimoji="0" lang="en-US" sz="3600" b="1" i="1" u="none" strike="noStrike" kern="1200" cap="none" spc="0" normalizeH="0" baseline="-2500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2</a:t>
            </a:r>
            <a:endParaRPr kumimoji="0" lang="en-US" sz="3600" b="0" i="1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914400"/>
            <a:ext cx="9137650" cy="5213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2p XAS of Ti</a:t>
            </a:r>
            <a:r>
              <a:rPr kumimoji="1" lang="en-US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4+</a:t>
            </a:r>
            <a:r>
              <a:rPr kumimoji="1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ions</a:t>
            </a:r>
          </a:p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Ground state of Ti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4+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is 3d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0</a:t>
            </a:r>
            <a:r>
              <a:rPr kumimoji="1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Dipole transition 3d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0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2p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5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3d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1</a:t>
            </a:r>
          </a:p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Ground state symmetry: 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S</a:t>
            </a:r>
            <a:r>
              <a:rPr kumimoji="1" lang="en-GB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0</a:t>
            </a:r>
          </a:p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Final state symmetry: 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P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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D gives</a:t>
            </a:r>
          </a:p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1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P, 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D, 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F, </a:t>
            </a:r>
            <a:r>
              <a:rPr kumimoji="1" lang="en-GB" altLang="en-US" sz="3200" b="0" i="0" u="none" strike="noStrike" kern="1200" cap="none" spc="0" normalizeH="0" baseline="-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and</a:t>
            </a:r>
            <a:r>
              <a:rPr kumimoji="1" lang="en-GB" altLang="en-US" sz="3200" b="0" i="0" u="none" strike="noStrike" kern="1200" cap="none" spc="0" normalizeH="0" baseline="-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P, 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D, 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F</a:t>
            </a:r>
            <a:endParaRPr kumimoji="1" lang="en-US" altLang="en-US" sz="3600" b="0" i="0" u="none" strike="noStrike" kern="1200" cap="none" spc="0" normalizeH="0" baseline="-25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C0CB546-0ADA-4493-B5F4-366C707DF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Atomic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: 2p XAS of Ti</a:t>
            </a:r>
            <a:r>
              <a:rPr kumimoji="0" lang="en-US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4+</a:t>
            </a:r>
          </a:p>
        </p:txBody>
      </p:sp>
    </p:spTree>
    <p:extLst>
      <p:ext uri="{BB962C8B-B14F-4D97-AF65-F5344CB8AC3E}">
        <p14:creationId xmlns:p14="http://schemas.microsoft.com/office/powerpoint/2010/main" val="2564519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154352-839D-4EDC-A29E-C77A4AF8B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9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88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9" name="Rectangle 3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3d</a:t>
            </a:r>
            <a:r>
              <a:rPr kumimoji="0" lang="en-US" sz="3600" b="1" i="1" u="none" strike="noStrike" kern="1200" cap="none" spc="0" normalizeH="0" baseline="3000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0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  XAS calculation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95A828E8-A68A-469A-93A4-18F9A1554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Atomic multiplets: 2p XAS of Ca atoms</a:t>
            </a:r>
            <a:endParaRPr kumimoji="0" lang="en-US" sz="3200" b="1" i="0" u="none" strike="noStrike" kern="1200" cap="none" spc="0" normalizeH="0" baseline="30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B9875C-A752-459C-0CC8-201CF1A96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2696"/>
            <a:ext cx="9144000" cy="337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94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9" name="Rectangle 3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3d</a:t>
            </a:r>
            <a:r>
              <a:rPr kumimoji="0" lang="en-US" sz="3600" b="1" i="1" u="none" strike="noStrike" kern="1200" cap="none" spc="0" normalizeH="0" baseline="3000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0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  XAS calculation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95A828E8-A68A-469A-93A4-18F9A1554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Atomic multiplets: 2p XAS of Ca atoms</a:t>
            </a:r>
            <a:endParaRPr kumimoji="0" lang="en-US" sz="3200" b="1" i="0" u="none" strike="noStrike" kern="1200" cap="none" spc="0" normalizeH="0" baseline="30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17AD15-F994-9790-AF37-D74AD4034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251" y="548078"/>
            <a:ext cx="5520029" cy="630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630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TiLaa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113"/>
            <a:ext cx="9448800" cy="699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8019" name="Rectangle 3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3d</a:t>
            </a:r>
            <a:r>
              <a:rPr kumimoji="0" lang="en-US" sz="3600" b="1" i="1" u="none" strike="noStrike" kern="1200" cap="none" spc="0" normalizeH="0" baseline="3000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0</a:t>
            </a: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  XAS calculation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CF4C528-BDD3-4198-91BF-7672DD1D0527}"/>
              </a:ext>
            </a:extLst>
          </p:cNvPr>
          <p:cNvSpPr/>
          <p:nvPr/>
        </p:nvSpPr>
        <p:spPr bwMode="auto">
          <a:xfrm>
            <a:off x="5004048" y="3212976"/>
            <a:ext cx="3384376" cy="230425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Spin-</a:t>
            </a:r>
            <a:r>
              <a:rPr kumimoji="0" lang="nl-NL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orbit</a:t>
            </a:r>
            <a:r>
              <a:rPr kumimoji="0" lang="nl-NL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= 4.0 eV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Electron-electron</a:t>
            </a:r>
            <a:r>
              <a:rPr kumimoji="0" lang="nl-NL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= 5.0 eV 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4C83831-D560-45C5-8A7B-CA37CFEF030A}"/>
              </a:ext>
            </a:extLst>
          </p:cNvPr>
          <p:cNvSpPr/>
          <p:nvPr/>
        </p:nvSpPr>
        <p:spPr bwMode="auto">
          <a:xfrm>
            <a:off x="3572272" y="3068960"/>
            <a:ext cx="999728" cy="187220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9489A88-1F36-4D16-A812-1BB07D5E9EAD}"/>
              </a:ext>
            </a:extLst>
          </p:cNvPr>
          <p:cNvSpPr/>
          <p:nvPr/>
        </p:nvSpPr>
        <p:spPr bwMode="auto">
          <a:xfrm>
            <a:off x="1475656" y="3645024"/>
            <a:ext cx="3384376" cy="187220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Spin-</a:t>
            </a:r>
            <a:r>
              <a:rPr kumimoji="0" lang="nl-NL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orbit</a:t>
            </a:r>
            <a:r>
              <a:rPr kumimoji="0" lang="nl-NL" sz="20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= 0.4 eV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Electron-electron</a:t>
            </a:r>
            <a:r>
              <a:rPr kumimoji="0" lang="nl-NL" sz="20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= 9 eV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95A828E8-A68A-469A-93A4-18F9A1554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Atomic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: 2p XAS of Ti</a:t>
            </a:r>
            <a:r>
              <a:rPr kumimoji="0" lang="en-US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4+</a:t>
            </a:r>
          </a:p>
        </p:txBody>
      </p:sp>
    </p:spTree>
    <p:extLst>
      <p:ext uri="{BB962C8B-B14F-4D97-AF65-F5344CB8AC3E}">
        <p14:creationId xmlns:p14="http://schemas.microsoft.com/office/powerpoint/2010/main" val="1521063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Gerelateerde afbeelding">
            <a:extLst>
              <a:ext uri="{FF2B5EF4-FFF2-40B4-BE49-F238E27FC236}">
                <a16:creationId xmlns:a16="http://schemas.microsoft.com/office/drawing/2014/main" id="{49CE45A2-D303-4245-889B-3DF027D0E8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6" t="3509" r="1" b="53216"/>
          <a:stretch/>
        </p:blipFill>
        <p:spPr bwMode="auto">
          <a:xfrm>
            <a:off x="179512" y="638740"/>
            <a:ext cx="273630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74720636-E130-487F-97C4-10A3F39B46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58" b="55556"/>
          <a:stretch/>
        </p:blipFill>
        <p:spPr bwMode="auto">
          <a:xfrm>
            <a:off x="2915816" y="379693"/>
            <a:ext cx="30243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erelateerde afbeelding">
            <a:extLst>
              <a:ext uri="{FF2B5EF4-FFF2-40B4-BE49-F238E27FC236}">
                <a16:creationId xmlns:a16="http://schemas.microsoft.com/office/drawing/2014/main" id="{85801D79-36B8-461B-8C71-90862DB178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8" t="24561" r="33435" b="35673"/>
          <a:stretch/>
        </p:blipFill>
        <p:spPr bwMode="auto">
          <a:xfrm>
            <a:off x="1259632" y="3115997"/>
            <a:ext cx="266429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erelateerde afbeelding">
            <a:extLst>
              <a:ext uri="{FF2B5EF4-FFF2-40B4-BE49-F238E27FC236}">
                <a16:creationId xmlns:a16="http://schemas.microsoft.com/office/drawing/2014/main" id="{EA785B1F-EFF9-4A1C-8285-6577C9166C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40" r="58772"/>
          <a:stretch/>
        </p:blipFill>
        <p:spPr bwMode="auto">
          <a:xfrm>
            <a:off x="5652120" y="582106"/>
            <a:ext cx="3384376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10B6FA92-228F-4DC9-9D90-AB17EA6BF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ATOMIC MULTIPLETS 3d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960D526A-07D6-4142-BD26-7FF427C66EA9}"/>
              </a:ext>
            </a:extLst>
          </p:cNvPr>
          <p:cNvSpPr/>
          <p:nvPr/>
        </p:nvSpPr>
        <p:spPr>
          <a:xfrm>
            <a:off x="395536" y="5819355"/>
            <a:ext cx="736291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5 orbitals (each spin-up or spin-down) &gt;&gt; total 10 states</a:t>
            </a:r>
          </a:p>
          <a:p>
            <a:r>
              <a:rPr lang="en-US" dirty="0">
                <a:solidFill>
                  <a:srgbClr val="0000FF"/>
                </a:solidFill>
              </a:rPr>
              <a:t>No electron-electron interaction: all states have the same energy</a:t>
            </a:r>
          </a:p>
          <a:p>
            <a:r>
              <a:rPr lang="en-US" dirty="0">
                <a:solidFill>
                  <a:srgbClr val="0000FF"/>
                </a:solidFill>
              </a:rPr>
              <a:t>Quantum numbers: L=2 and S=½, notation as term symbol: </a:t>
            </a:r>
            <a:r>
              <a:rPr lang="en-US" baseline="30000" dirty="0">
                <a:solidFill>
                  <a:srgbClr val="0000FF"/>
                </a:solidFill>
              </a:rPr>
              <a:t>2S+1</a:t>
            </a:r>
            <a:r>
              <a:rPr lang="en-US" dirty="0">
                <a:solidFill>
                  <a:srgbClr val="0000FF"/>
                </a:solidFill>
              </a:rPr>
              <a:t>L= </a:t>
            </a:r>
            <a:r>
              <a:rPr lang="en-US" baseline="30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D </a:t>
            </a:r>
          </a:p>
          <a:p>
            <a:endParaRPr lang="en-US" dirty="0"/>
          </a:p>
        </p:txBody>
      </p:sp>
      <p:pic>
        <p:nvPicPr>
          <p:cNvPr id="4" name="Picture 2" descr="Gerelateerde afbeelding">
            <a:extLst>
              <a:ext uri="{FF2B5EF4-FFF2-40B4-BE49-F238E27FC236}">
                <a16:creationId xmlns:a16="http://schemas.microsoft.com/office/drawing/2014/main" id="{0C39368A-6953-40D7-9540-291775D00B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8" t="56140" b="4094"/>
          <a:stretch/>
        </p:blipFill>
        <p:spPr bwMode="auto">
          <a:xfrm>
            <a:off x="4644008" y="3115997"/>
            <a:ext cx="302433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462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Gerelateerde afbeelding">
            <a:extLst>
              <a:ext uri="{FF2B5EF4-FFF2-40B4-BE49-F238E27FC236}">
                <a16:creationId xmlns:a16="http://schemas.microsoft.com/office/drawing/2014/main" id="{49CE45A2-D303-4245-889B-3DF027D0E8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6" t="3509" r="1" b="53216"/>
          <a:stretch/>
        </p:blipFill>
        <p:spPr bwMode="auto">
          <a:xfrm>
            <a:off x="179512" y="638740"/>
            <a:ext cx="273630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74720636-E130-487F-97C4-10A3F39B46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58" b="55556"/>
          <a:stretch/>
        </p:blipFill>
        <p:spPr bwMode="auto">
          <a:xfrm>
            <a:off x="2915816" y="379693"/>
            <a:ext cx="30243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erelateerde afbeelding">
            <a:extLst>
              <a:ext uri="{FF2B5EF4-FFF2-40B4-BE49-F238E27FC236}">
                <a16:creationId xmlns:a16="http://schemas.microsoft.com/office/drawing/2014/main" id="{85801D79-36B8-461B-8C71-90862DB178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8" t="24561" r="33435" b="35673"/>
          <a:stretch/>
        </p:blipFill>
        <p:spPr bwMode="auto">
          <a:xfrm>
            <a:off x="1259632" y="3115997"/>
            <a:ext cx="266429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erelateerde afbeelding">
            <a:extLst>
              <a:ext uri="{FF2B5EF4-FFF2-40B4-BE49-F238E27FC236}">
                <a16:creationId xmlns:a16="http://schemas.microsoft.com/office/drawing/2014/main" id="{EA785B1F-EFF9-4A1C-8285-6577C9166C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40" r="58772"/>
          <a:stretch/>
        </p:blipFill>
        <p:spPr bwMode="auto">
          <a:xfrm>
            <a:off x="5652120" y="582106"/>
            <a:ext cx="3384376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10B6FA92-228F-4DC9-9D90-AB17EA6BF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ATOMIC MULTIPLETS 3d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960D526A-07D6-4142-BD26-7FF427C66EA9}"/>
              </a:ext>
            </a:extLst>
          </p:cNvPr>
          <p:cNvSpPr/>
          <p:nvPr/>
        </p:nvSpPr>
        <p:spPr>
          <a:xfrm>
            <a:off x="400837" y="5573121"/>
            <a:ext cx="895475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Spin-orbit coupling couples L and S quantum numbers to a total quantum number J</a:t>
            </a:r>
          </a:p>
          <a:p>
            <a:r>
              <a:rPr lang="en-US" dirty="0" err="1">
                <a:solidFill>
                  <a:srgbClr val="0000FF"/>
                </a:solidFill>
              </a:rPr>
              <a:t>J</a:t>
            </a:r>
            <a:r>
              <a:rPr lang="en-US" baseline="-25000" dirty="0" err="1">
                <a:solidFill>
                  <a:srgbClr val="0000FF"/>
                </a:solidFill>
              </a:rPr>
              <a:t>max</a:t>
            </a:r>
            <a:r>
              <a:rPr lang="en-US" dirty="0">
                <a:solidFill>
                  <a:srgbClr val="0000FF"/>
                </a:solidFill>
              </a:rPr>
              <a:t>= L+S = 5/2,    </a:t>
            </a:r>
            <a:r>
              <a:rPr lang="en-US" dirty="0" err="1">
                <a:solidFill>
                  <a:srgbClr val="0000FF"/>
                </a:solidFill>
              </a:rPr>
              <a:t>J</a:t>
            </a:r>
            <a:r>
              <a:rPr lang="en-US" baseline="-25000" dirty="0" err="1">
                <a:solidFill>
                  <a:srgbClr val="0000FF"/>
                </a:solidFill>
              </a:rPr>
              <a:t>min</a:t>
            </a:r>
            <a:r>
              <a:rPr lang="en-US" dirty="0">
                <a:solidFill>
                  <a:srgbClr val="0000FF"/>
                </a:solidFill>
              </a:rPr>
              <a:t>= |L-S|= 3/2, Integer steps of J.    </a:t>
            </a:r>
          </a:p>
          <a:p>
            <a:r>
              <a:rPr lang="en-US" dirty="0">
                <a:solidFill>
                  <a:srgbClr val="0000FF"/>
                </a:solidFill>
              </a:rPr>
              <a:t>Two term symbols: L=2, S=½, and J = 5/2 &gt;&gt; notation as term symbol: </a:t>
            </a:r>
            <a:r>
              <a:rPr lang="en-US" baseline="30000" dirty="0">
                <a:solidFill>
                  <a:srgbClr val="0000FF"/>
                </a:solidFill>
              </a:rPr>
              <a:t>2S+1</a:t>
            </a:r>
            <a:r>
              <a:rPr lang="en-US" dirty="0">
                <a:solidFill>
                  <a:srgbClr val="0000FF"/>
                </a:solidFill>
              </a:rPr>
              <a:t>L</a:t>
            </a:r>
            <a:r>
              <a:rPr lang="en-US" baseline="-25000" dirty="0">
                <a:solidFill>
                  <a:srgbClr val="0000FF"/>
                </a:solidFill>
              </a:rPr>
              <a:t>J</a:t>
            </a:r>
            <a:r>
              <a:rPr lang="en-US" dirty="0">
                <a:solidFill>
                  <a:srgbClr val="0000FF"/>
                </a:solidFill>
              </a:rPr>
              <a:t>= </a:t>
            </a:r>
            <a:r>
              <a:rPr lang="en-US" baseline="30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D</a:t>
            </a:r>
            <a:r>
              <a:rPr lang="en-US" baseline="-25000" dirty="0">
                <a:solidFill>
                  <a:srgbClr val="0000FF"/>
                </a:solidFill>
              </a:rPr>
              <a:t>5/2</a:t>
            </a:r>
            <a:r>
              <a:rPr lang="en-US" dirty="0">
                <a:solidFill>
                  <a:srgbClr val="0000FF"/>
                </a:solidFill>
              </a:rPr>
              <a:t>  </a:t>
            </a:r>
          </a:p>
          <a:p>
            <a:r>
              <a:rPr lang="en-US" dirty="0"/>
              <a:t>                               </a:t>
            </a:r>
            <a:r>
              <a:rPr lang="en-US" dirty="0">
                <a:solidFill>
                  <a:srgbClr val="0000FF"/>
                </a:solidFill>
              </a:rPr>
              <a:t>L=2, S=½, and J = 3/2 &gt;&gt; notation as term symbol: </a:t>
            </a:r>
            <a:r>
              <a:rPr lang="en-US" baseline="30000" dirty="0">
                <a:solidFill>
                  <a:srgbClr val="0000FF"/>
                </a:solidFill>
              </a:rPr>
              <a:t>2S+1</a:t>
            </a:r>
            <a:r>
              <a:rPr lang="en-US" dirty="0">
                <a:solidFill>
                  <a:srgbClr val="0000FF"/>
                </a:solidFill>
              </a:rPr>
              <a:t>L</a:t>
            </a:r>
            <a:r>
              <a:rPr lang="en-US" baseline="-25000" dirty="0">
                <a:solidFill>
                  <a:srgbClr val="0000FF"/>
                </a:solidFill>
              </a:rPr>
              <a:t>J</a:t>
            </a:r>
            <a:r>
              <a:rPr lang="en-US" dirty="0">
                <a:solidFill>
                  <a:srgbClr val="0000FF"/>
                </a:solidFill>
              </a:rPr>
              <a:t>= </a:t>
            </a:r>
            <a:r>
              <a:rPr lang="en-US" baseline="30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D</a:t>
            </a:r>
            <a:r>
              <a:rPr lang="en-US" baseline="-25000" dirty="0">
                <a:solidFill>
                  <a:srgbClr val="0000FF"/>
                </a:solidFill>
              </a:rPr>
              <a:t>3/2</a:t>
            </a:r>
            <a:endParaRPr lang="en-US" dirty="0"/>
          </a:p>
        </p:txBody>
      </p:sp>
      <p:pic>
        <p:nvPicPr>
          <p:cNvPr id="4" name="Picture 2" descr="Gerelateerde afbeelding">
            <a:extLst>
              <a:ext uri="{FF2B5EF4-FFF2-40B4-BE49-F238E27FC236}">
                <a16:creationId xmlns:a16="http://schemas.microsoft.com/office/drawing/2014/main" id="{0C39368A-6953-40D7-9540-291775D00B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8" t="56140" b="4094"/>
          <a:stretch/>
        </p:blipFill>
        <p:spPr bwMode="auto">
          <a:xfrm>
            <a:off x="4644008" y="3115997"/>
            <a:ext cx="302433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526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6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Atomic Multiplet Theory</a:t>
            </a:r>
            <a:endParaRPr lang="en-US" sz="3600" i="1">
              <a:latin typeface="Arial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07CD888-CB7F-43E7-BC95-5AE19191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ATOMIC MULTIPLETS 3d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4D0D459-F5A2-4F88-AF26-969441876C4D}"/>
              </a:ext>
            </a:extLst>
          </p:cNvPr>
          <p:cNvGraphicFramePr/>
          <p:nvPr/>
        </p:nvGraphicFramePr>
        <p:xfrm>
          <a:off x="611560" y="15875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hthoek 3">
            <a:extLst>
              <a:ext uri="{FF2B5EF4-FFF2-40B4-BE49-F238E27FC236}">
                <a16:creationId xmlns:a16="http://schemas.microsoft.com/office/drawing/2014/main" id="{4F529675-91D9-4D36-B740-3CDF029B559F}"/>
              </a:ext>
            </a:extLst>
          </p:cNvPr>
          <p:cNvSpPr/>
          <p:nvPr/>
        </p:nvSpPr>
        <p:spPr>
          <a:xfrm>
            <a:off x="2771800" y="1531290"/>
            <a:ext cx="19672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electron-electron 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interaction</a:t>
            </a:r>
            <a:endParaRPr lang="en-US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5AE07304-3C37-47D7-ADB8-68E306CDF502}"/>
              </a:ext>
            </a:extLst>
          </p:cNvPr>
          <p:cNvSpPr/>
          <p:nvPr/>
        </p:nvSpPr>
        <p:spPr>
          <a:xfrm>
            <a:off x="5244752" y="1535707"/>
            <a:ext cx="11977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spin-orbit 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coupling</a:t>
            </a:r>
            <a:endParaRPr lang="en-US"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27BD88D-E853-4E46-8BB7-889B6DA1F368}"/>
              </a:ext>
            </a:extLst>
          </p:cNvPr>
          <p:cNvSpPr/>
          <p:nvPr/>
        </p:nvSpPr>
        <p:spPr>
          <a:xfrm>
            <a:off x="5244752" y="2088480"/>
            <a:ext cx="1268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(~50 </a:t>
            </a:r>
            <a:r>
              <a:rPr lang="en-US" dirty="0" err="1">
                <a:solidFill>
                  <a:srgbClr val="0000FF"/>
                </a:solidFill>
              </a:rPr>
              <a:t>meV</a:t>
            </a:r>
            <a:r>
              <a:rPr lang="en-US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8806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2p XAS of TiO</a:t>
            </a:r>
            <a:r>
              <a:rPr kumimoji="0" lang="en-US" sz="3600" b="1" i="1" u="none" strike="noStrike" kern="1200" cap="none" spc="0" normalizeH="0" baseline="-2500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2</a:t>
            </a:r>
            <a:endParaRPr kumimoji="0" lang="en-US" sz="3600" b="0" i="1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914400"/>
            <a:ext cx="9137650" cy="5213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2p XAS of Cu</a:t>
            </a:r>
            <a:r>
              <a:rPr kumimoji="1" lang="en-US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2+</a:t>
            </a:r>
            <a:r>
              <a:rPr kumimoji="1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ions</a:t>
            </a:r>
          </a:p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Ground state of Cu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2+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is 3d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9</a:t>
            </a:r>
            <a:r>
              <a:rPr kumimoji="1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Dipole transition 3d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9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2p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5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3d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10</a:t>
            </a:r>
          </a:p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Ground state symmetry: 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D</a:t>
            </a:r>
            <a:r>
              <a:rPr kumimoji="1" lang="en-GB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5/2</a:t>
            </a:r>
          </a:p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Final state symmetry: 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P gives</a:t>
            </a:r>
          </a:p>
          <a:p>
            <a:pPr marL="0" marR="0" lvl="0" indent="0" algn="l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2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P</a:t>
            </a:r>
            <a:r>
              <a:rPr kumimoji="1" lang="en-GB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3/2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1" lang="en-GB" altLang="en-US" sz="3200" b="0" i="0" u="none" strike="noStrike" kern="1200" cap="none" spc="0" normalizeH="0" baseline="-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and</a:t>
            </a:r>
            <a:r>
              <a:rPr kumimoji="1" lang="en-GB" altLang="en-US" sz="3200" b="0" i="0" u="none" strike="noStrike" kern="1200" cap="none" spc="0" normalizeH="0" baseline="-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1" lang="en-GB" alt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1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P</a:t>
            </a:r>
            <a:r>
              <a:rPr kumimoji="1" lang="en-GB" alt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t>1/2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C0CB546-0ADA-4493-B5F4-366C707DF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Atomic multiplets: 2p XAS of Cu</a:t>
            </a:r>
            <a:r>
              <a:rPr kumimoji="0" lang="en-US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2+</a:t>
            </a:r>
          </a:p>
        </p:txBody>
      </p:sp>
    </p:spTree>
    <p:extLst>
      <p:ext uri="{BB962C8B-B14F-4D97-AF65-F5344CB8AC3E}">
        <p14:creationId xmlns:p14="http://schemas.microsoft.com/office/powerpoint/2010/main" val="2144175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Atomic Multiplet Theory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07CD888-CB7F-43E7-BC95-5AE19191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917" y="0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absorption from 3d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9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to 2p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3d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10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917B77-7B9F-FA07-520F-19AD270D5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8719"/>
            <a:ext cx="9076069" cy="532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18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0BED8-8EFF-6B6C-CF31-50A5050F5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>
            <a:extLst>
              <a:ext uri="{FF2B5EF4-FFF2-40B4-BE49-F238E27FC236}">
                <a16:creationId xmlns:a16="http://schemas.microsoft.com/office/drawing/2014/main" id="{A1320331-9D39-D6D5-EC10-C2D5A7130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9144000" cy="620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5" name="Rectangle 3">
            <a:extLst>
              <a:ext uri="{FF2B5EF4-FFF2-40B4-BE49-F238E27FC236}">
                <a16:creationId xmlns:a16="http://schemas.microsoft.com/office/drawing/2014/main" id="{10CD4E1A-FD5E-495A-320B-6192B923E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0" y="1738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6" name="Text Box 4">
            <a:extLst>
              <a:ext uri="{FF2B5EF4-FFF2-40B4-BE49-F238E27FC236}">
                <a16:creationId xmlns:a16="http://schemas.microsoft.com/office/drawing/2014/main" id="{136FEBFA-C701-C477-5486-F837DBDE6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3678238"/>
            <a:ext cx="10937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MCD</a:t>
            </a: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7" name="Text Box 5">
            <a:extLst>
              <a:ext uri="{FF2B5EF4-FFF2-40B4-BE49-F238E27FC236}">
                <a16:creationId xmlns:a16="http://schemas.microsoft.com/office/drawing/2014/main" id="{52A86874-F8F4-7C34-C134-EC149E553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1838" y="685800"/>
            <a:ext cx="9953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MCD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8" name="Text Box 6">
            <a:extLst>
              <a:ext uri="{FF2B5EF4-FFF2-40B4-BE49-F238E27FC236}">
                <a16:creationId xmlns:a16="http://schemas.microsoft.com/office/drawing/2014/main" id="{83D81A61-3A4C-6594-1E28-4A86E2834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609600"/>
            <a:ext cx="1524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en-US" sz="2800" b="1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J</a:t>
            </a: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=-5/2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to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en-US" sz="2800" b="1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J’</a:t>
            </a: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=-3/2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9" name="Text Box 7">
            <a:extLst>
              <a:ext uri="{FF2B5EF4-FFF2-40B4-BE49-F238E27FC236}">
                <a16:creationId xmlns:a16="http://schemas.microsoft.com/office/drawing/2014/main" id="{AC76696B-F88E-B99E-ACEC-1D5A896B2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505200"/>
            <a:ext cx="1171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no LS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80" name="Rectangle 8">
            <a:extLst>
              <a:ext uri="{FF2B5EF4-FFF2-40B4-BE49-F238E27FC236}">
                <a16:creationId xmlns:a16="http://schemas.microsoft.com/office/drawing/2014/main" id="{4C869F3E-8DAC-4BB0-0994-98E8D8E6A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1709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05225" name="Rectangle 9">
            <a:extLst>
              <a:ext uri="{FF2B5EF4-FFF2-40B4-BE49-F238E27FC236}">
                <a16:creationId xmlns:a16="http://schemas.microsoft.com/office/drawing/2014/main" id="{D34BFD3F-285F-A279-4734-D302549C9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X-MCD</a:t>
            </a:r>
            <a:endParaRPr kumimoji="1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682185-BDFE-A5BC-DBF2-5B39733A736D}"/>
              </a:ext>
            </a:extLst>
          </p:cNvPr>
          <p:cNvSpPr/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E56F6E0-A354-A72E-5BCD-6EA93937B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917" y="0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absorption from 3d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9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to 2p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3d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04012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5028815" y="322606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5224077" y="317367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1776027" y="-12434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Atomic Multiplet Theory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07CD888-CB7F-43E7-BC95-5AE19191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76" y="-15288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Operator symmetry in X-MCD</a:t>
            </a:r>
            <a:endParaRPr kumimoji="0" lang="en-US" sz="3200" b="0" i="0" u="none" strike="noStrike" kern="1200" cap="none" spc="0" normalizeH="0" baseline="30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0D2167-5F10-B17E-0EF4-426EB6ADA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092167"/>
              </p:ext>
            </p:extLst>
          </p:nvPr>
        </p:nvGraphicFramePr>
        <p:xfrm>
          <a:off x="3419872" y="1176431"/>
          <a:ext cx="5856310" cy="53763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1262">
                  <a:extLst>
                    <a:ext uri="{9D8B030D-6E8A-4147-A177-3AD203B41FA5}">
                      <a16:colId xmlns:a16="http://schemas.microsoft.com/office/drawing/2014/main" val="1477355101"/>
                    </a:ext>
                  </a:extLst>
                </a:gridCol>
                <a:gridCol w="1171262">
                  <a:extLst>
                    <a:ext uri="{9D8B030D-6E8A-4147-A177-3AD203B41FA5}">
                      <a16:colId xmlns:a16="http://schemas.microsoft.com/office/drawing/2014/main" val="3802064049"/>
                    </a:ext>
                  </a:extLst>
                </a:gridCol>
                <a:gridCol w="1171262">
                  <a:extLst>
                    <a:ext uri="{9D8B030D-6E8A-4147-A177-3AD203B41FA5}">
                      <a16:colId xmlns:a16="http://schemas.microsoft.com/office/drawing/2014/main" val="3446481441"/>
                    </a:ext>
                  </a:extLst>
                </a:gridCol>
                <a:gridCol w="1171262">
                  <a:extLst>
                    <a:ext uri="{9D8B030D-6E8A-4147-A177-3AD203B41FA5}">
                      <a16:colId xmlns:a16="http://schemas.microsoft.com/office/drawing/2014/main" val="721904906"/>
                    </a:ext>
                  </a:extLst>
                </a:gridCol>
                <a:gridCol w="1171262">
                  <a:extLst>
                    <a:ext uri="{9D8B030D-6E8A-4147-A177-3AD203B41FA5}">
                      <a16:colId xmlns:a16="http://schemas.microsoft.com/office/drawing/2014/main" val="1874074445"/>
                    </a:ext>
                  </a:extLst>
                </a:gridCol>
              </a:tblGrid>
              <a:tr h="896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SO</a:t>
                      </a:r>
                      <a:r>
                        <a:rPr lang="nl-NL" sz="3200" baseline="-25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O</a:t>
                      </a:r>
                      <a:r>
                        <a:rPr lang="nl-NL" sz="3200" baseline="-25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h</a:t>
                      </a:r>
                      <a:endParaRPr lang="nl-NL" sz="3200" dirty="0"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D</a:t>
                      </a:r>
                      <a:r>
                        <a:rPr lang="nl-NL" sz="3200" baseline="-250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4h</a:t>
                      </a:r>
                      <a:endParaRPr lang="nl-NL" sz="3200" dirty="0"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C</a:t>
                      </a:r>
                      <a:r>
                        <a:rPr lang="nl-NL" sz="3200" baseline="-25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4</a:t>
                      </a:r>
                      <a:endParaRPr lang="nl-NL" sz="3200" dirty="0"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445870"/>
                  </a:ext>
                </a:extLst>
              </a:tr>
              <a:tr h="89605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S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A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1</a:t>
                      </a:r>
                      <a:endParaRPr lang="nl-NL" sz="2400" baseline="-250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A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1</a:t>
                      </a:r>
                      <a:endParaRPr lang="nl-NL" sz="2400" baseline="-250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z</a:t>
                      </a:r>
                      <a:endParaRPr lang="nl-NL" sz="2400" baseline="-250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659478"/>
                  </a:ext>
                </a:extLst>
              </a:tr>
              <a:tr h="896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P</a:t>
                      </a:r>
                      <a:endParaRPr lang="nl-NL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A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2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B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1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left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832036"/>
                  </a:ext>
                </a:extLst>
              </a:tr>
              <a:tr h="896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D</a:t>
                      </a:r>
                      <a:endParaRPr lang="nl-NL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E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E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right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49367"/>
                  </a:ext>
                </a:extLst>
              </a:tr>
              <a:tr h="896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F</a:t>
                      </a:r>
                      <a:endParaRPr lang="nl-NL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T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1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A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2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150869"/>
                  </a:ext>
                </a:extLst>
              </a:tr>
              <a:tr h="896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G</a:t>
                      </a:r>
                      <a:endParaRPr lang="nl-NL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T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2</a:t>
                      </a:r>
                      <a:endParaRPr lang="nl-NL" sz="2400" baseline="-250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B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2</a:t>
                      </a:r>
                      <a:endParaRPr lang="nl-NL" sz="2400" baseline="-250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849132"/>
                  </a:ext>
                </a:extLst>
              </a:tr>
            </a:tbl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CD64550-D488-6587-3A2F-54E4688A639C}"/>
              </a:ext>
            </a:extLst>
          </p:cNvPr>
          <p:cNvCxnSpPr/>
          <p:nvPr/>
        </p:nvCxnSpPr>
        <p:spPr bwMode="auto">
          <a:xfrm>
            <a:off x="4259795" y="2480462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EC756A2-57AB-9F38-C2BA-2CA2FC591D55}"/>
              </a:ext>
            </a:extLst>
          </p:cNvPr>
          <p:cNvCxnSpPr/>
          <p:nvPr/>
        </p:nvCxnSpPr>
        <p:spPr bwMode="auto">
          <a:xfrm>
            <a:off x="4324294" y="4380476"/>
            <a:ext cx="648072" cy="16561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D56BEC7-E2F8-37C5-377E-DB76CD8A2A72}"/>
              </a:ext>
            </a:extLst>
          </p:cNvPr>
          <p:cNvCxnSpPr/>
          <p:nvPr/>
        </p:nvCxnSpPr>
        <p:spPr bwMode="auto">
          <a:xfrm>
            <a:off x="4245688" y="3531530"/>
            <a:ext cx="648072" cy="16561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D0228AE-784E-01ED-A829-860EEFDEE007}"/>
              </a:ext>
            </a:extLst>
          </p:cNvPr>
          <p:cNvCxnSpPr/>
          <p:nvPr/>
        </p:nvCxnSpPr>
        <p:spPr bwMode="auto">
          <a:xfrm>
            <a:off x="4259795" y="5208568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6A740C6-5E75-A3B5-5756-54F58C20CA7C}"/>
              </a:ext>
            </a:extLst>
          </p:cNvPr>
          <p:cNvCxnSpPr/>
          <p:nvPr/>
        </p:nvCxnSpPr>
        <p:spPr bwMode="auto">
          <a:xfrm>
            <a:off x="4259795" y="5288774"/>
            <a:ext cx="648072" cy="8236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6FADF36-6264-6ED3-2AE6-CC4F1BFE9F5A}"/>
              </a:ext>
            </a:extLst>
          </p:cNvPr>
          <p:cNvCxnSpPr/>
          <p:nvPr/>
        </p:nvCxnSpPr>
        <p:spPr bwMode="auto">
          <a:xfrm flipV="1">
            <a:off x="4259795" y="3588182"/>
            <a:ext cx="648072" cy="150117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0B53D5A-4C97-70FE-CF8D-6443BDBF255A}"/>
              </a:ext>
            </a:extLst>
          </p:cNvPr>
          <p:cNvCxnSpPr/>
          <p:nvPr/>
        </p:nvCxnSpPr>
        <p:spPr bwMode="auto">
          <a:xfrm>
            <a:off x="5483931" y="2477808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7AA029E-62DF-E5FB-5DA3-645774E2D7F9}"/>
              </a:ext>
            </a:extLst>
          </p:cNvPr>
          <p:cNvCxnSpPr/>
          <p:nvPr/>
        </p:nvCxnSpPr>
        <p:spPr bwMode="auto">
          <a:xfrm>
            <a:off x="5411923" y="6088049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6AD1E90-CD88-7F7C-2D10-934A67133F30}"/>
              </a:ext>
            </a:extLst>
          </p:cNvPr>
          <p:cNvCxnSpPr/>
          <p:nvPr/>
        </p:nvCxnSpPr>
        <p:spPr bwMode="auto">
          <a:xfrm>
            <a:off x="5424288" y="3416566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A2A972E-0D5A-4EB1-B395-9033C292BF63}"/>
              </a:ext>
            </a:extLst>
          </p:cNvPr>
          <p:cNvCxnSpPr/>
          <p:nvPr/>
        </p:nvCxnSpPr>
        <p:spPr bwMode="auto">
          <a:xfrm>
            <a:off x="5424288" y="5208568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5F06ED1-D318-0BE0-346A-5D47BC149E1D}"/>
              </a:ext>
            </a:extLst>
          </p:cNvPr>
          <p:cNvCxnSpPr/>
          <p:nvPr/>
        </p:nvCxnSpPr>
        <p:spPr bwMode="auto">
          <a:xfrm flipV="1">
            <a:off x="5374195" y="2624478"/>
            <a:ext cx="685800" cy="168475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70EAA4-18B2-F18C-5554-D137D1149858}"/>
              </a:ext>
            </a:extLst>
          </p:cNvPr>
          <p:cNvCxnSpPr/>
          <p:nvPr/>
        </p:nvCxnSpPr>
        <p:spPr bwMode="auto">
          <a:xfrm flipV="1">
            <a:off x="5411923" y="3578200"/>
            <a:ext cx="679487" cy="7178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CBC494-5D29-08D8-FD3F-2B223C3D0C50}"/>
              </a:ext>
            </a:extLst>
          </p:cNvPr>
          <p:cNvCxnSpPr/>
          <p:nvPr/>
        </p:nvCxnSpPr>
        <p:spPr bwMode="auto">
          <a:xfrm flipV="1">
            <a:off x="5430043" y="4453081"/>
            <a:ext cx="679487" cy="7178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2A7AB5B-3D22-219B-90F5-3FE6360847A9}"/>
              </a:ext>
            </a:extLst>
          </p:cNvPr>
          <p:cNvCxnSpPr/>
          <p:nvPr/>
        </p:nvCxnSpPr>
        <p:spPr bwMode="auto">
          <a:xfrm flipV="1">
            <a:off x="5465067" y="4527444"/>
            <a:ext cx="683226" cy="15036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8AF82C5-1511-5B3A-771E-BF9E6D21E2C8}"/>
              </a:ext>
            </a:extLst>
          </p:cNvPr>
          <p:cNvCxnSpPr/>
          <p:nvPr/>
        </p:nvCxnSpPr>
        <p:spPr bwMode="auto">
          <a:xfrm>
            <a:off x="4295799" y="4338767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8536267-376B-04E3-7F16-D86C5ACA6063}"/>
              </a:ext>
            </a:extLst>
          </p:cNvPr>
          <p:cNvCxnSpPr/>
          <p:nvPr/>
        </p:nvCxnSpPr>
        <p:spPr bwMode="auto">
          <a:xfrm flipV="1">
            <a:off x="6522446" y="3517832"/>
            <a:ext cx="679487" cy="7178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F9AACE0-29F8-A918-B15A-A3FFC3911CEC}"/>
              </a:ext>
            </a:extLst>
          </p:cNvPr>
          <p:cNvCxnSpPr/>
          <p:nvPr/>
        </p:nvCxnSpPr>
        <p:spPr bwMode="auto">
          <a:xfrm>
            <a:off x="6522446" y="4338767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45A8071-75FC-5881-DD0C-C1021CF0B8A6}"/>
              </a:ext>
            </a:extLst>
          </p:cNvPr>
          <p:cNvCxnSpPr/>
          <p:nvPr/>
        </p:nvCxnSpPr>
        <p:spPr bwMode="auto">
          <a:xfrm flipV="1">
            <a:off x="6553861" y="2552470"/>
            <a:ext cx="648072" cy="261023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" name="Picture 5" descr="XM-LC-D">
            <a:extLst>
              <a:ext uri="{FF2B5EF4-FFF2-40B4-BE49-F238E27FC236}">
                <a16:creationId xmlns:a16="http://schemas.microsoft.com/office/drawing/2014/main" id="{94C1C85E-8307-FE28-68B3-C473673F0A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2" r="84992"/>
          <a:stretch>
            <a:fillRect/>
          </a:stretch>
        </p:blipFill>
        <p:spPr bwMode="auto">
          <a:xfrm>
            <a:off x="371297" y="2003654"/>
            <a:ext cx="2808457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144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X-MCD</a:t>
            </a:r>
            <a:endParaRPr kumimoji="1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4627" name="Rectangle 3"/>
          <p:cNvSpPr>
            <a:spLocks noChangeArrowheads="1"/>
          </p:cNvSpPr>
          <p:nvPr/>
        </p:nvSpPr>
        <p:spPr bwMode="auto">
          <a:xfrm>
            <a:off x="3371850" y="1724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546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38" y="457200"/>
            <a:ext cx="4170362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173038" y="685800"/>
            <a:ext cx="2125662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Cu</a:t>
            </a:r>
            <a:r>
              <a:rPr kumimoji="0" lang="en-US" altLang="en-US" sz="36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2+</a:t>
            </a: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4000" b="0" i="0" u="none" strike="noStrike" kern="1200" cap="none" spc="0" normalizeH="0" baseline="30000" noProof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endParaRPr kumimoji="0" lang="en-US" altLang="en-US" sz="4000" b="0" i="0" u="none" strike="noStrike" kern="1200" cap="none" spc="0" normalizeH="0" baseline="0" noProof="0">
              <a:ln>
                <a:noFill/>
              </a:ln>
              <a:solidFill>
                <a:srgbClr val="66FF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18C030-096C-41F0-9BA1-DA6A07AD7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nl-NL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X-ray MCD</a:t>
            </a:r>
          </a:p>
        </p:txBody>
      </p:sp>
    </p:spTree>
    <p:extLst>
      <p:ext uri="{BB962C8B-B14F-4D97-AF65-F5344CB8AC3E}">
        <p14:creationId xmlns:p14="http://schemas.microsoft.com/office/powerpoint/2010/main" val="3102724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9144000" cy="620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5" name="Rectangle 3"/>
          <p:cNvSpPr>
            <a:spLocks noChangeArrowheads="1"/>
          </p:cNvSpPr>
          <p:nvPr/>
        </p:nvSpPr>
        <p:spPr bwMode="auto">
          <a:xfrm>
            <a:off x="2000250" y="1738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3275013" y="3678238"/>
            <a:ext cx="10937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MCD</a:t>
            </a: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7" name="Text Box 5"/>
          <p:cNvSpPr txBox="1">
            <a:spLocks noChangeArrowheads="1"/>
          </p:cNvSpPr>
          <p:nvPr/>
        </p:nvSpPr>
        <p:spPr bwMode="auto">
          <a:xfrm>
            <a:off x="3271838" y="685800"/>
            <a:ext cx="9953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MCD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8" name="Text Box 6"/>
          <p:cNvSpPr txBox="1">
            <a:spLocks noChangeArrowheads="1"/>
          </p:cNvSpPr>
          <p:nvPr/>
        </p:nvSpPr>
        <p:spPr bwMode="auto">
          <a:xfrm>
            <a:off x="7315200" y="609600"/>
            <a:ext cx="1524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en-US" sz="2800" b="1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J</a:t>
            </a: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=-5/2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to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en-US" sz="2800" b="1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J’</a:t>
            </a: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=-3/2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9" name="Text Box 7"/>
          <p:cNvSpPr txBox="1">
            <a:spLocks noChangeArrowheads="1"/>
          </p:cNvSpPr>
          <p:nvPr/>
        </p:nvSpPr>
        <p:spPr bwMode="auto">
          <a:xfrm>
            <a:off x="7620000" y="3505200"/>
            <a:ext cx="1171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no LS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80" name="Rectangle 8"/>
          <p:cNvSpPr>
            <a:spLocks noChangeArrowheads="1"/>
          </p:cNvSpPr>
          <p:nvPr/>
        </p:nvSpPr>
        <p:spPr bwMode="auto">
          <a:xfrm>
            <a:off x="1943100" y="1709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05225" name="Rectangle 9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X-MCD</a:t>
            </a:r>
            <a:endParaRPr kumimoji="1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F34FE227-9116-4532-A0A1-8E0149548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nl-NL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X-ray MCD</a:t>
            </a:r>
          </a:p>
        </p:txBody>
      </p:sp>
    </p:spTree>
    <p:extLst>
      <p:ext uri="{BB962C8B-B14F-4D97-AF65-F5344CB8AC3E}">
        <p14:creationId xmlns:p14="http://schemas.microsoft.com/office/powerpoint/2010/main" val="1320486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"/>
            <a:ext cx="9144000" cy="615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3" name="Rectangle 3"/>
          <p:cNvSpPr>
            <a:spLocks noChangeArrowheads="1"/>
          </p:cNvSpPr>
          <p:nvPr/>
        </p:nvSpPr>
        <p:spPr bwMode="auto">
          <a:xfrm>
            <a:off x="1938338" y="1643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07268" name="Rectangle 4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X-MCD</a:t>
            </a:r>
            <a:endParaRPr kumimoji="1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8725" name="Rectangle 5"/>
          <p:cNvSpPr>
            <a:spLocks noChangeArrowheads="1"/>
          </p:cNvSpPr>
          <p:nvPr/>
        </p:nvSpPr>
        <p:spPr bwMode="auto">
          <a:xfrm>
            <a:off x="1938338" y="1657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8726" name="Text Box 6"/>
          <p:cNvSpPr txBox="1">
            <a:spLocks noChangeArrowheads="1"/>
          </p:cNvSpPr>
          <p:nvPr/>
        </p:nvSpPr>
        <p:spPr bwMode="auto">
          <a:xfrm>
            <a:off x="7696200" y="609600"/>
            <a:ext cx="1171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no LS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3200400" y="609600"/>
            <a:ext cx="10937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MCD</a:t>
            </a: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8728" name="Text Box 8"/>
          <p:cNvSpPr txBox="1">
            <a:spLocks noChangeArrowheads="1"/>
          </p:cNvSpPr>
          <p:nvPr/>
        </p:nvSpPr>
        <p:spPr bwMode="auto">
          <a:xfrm>
            <a:off x="6397625" y="3657600"/>
            <a:ext cx="2470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+ crystal field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8729" name="Text Box 9"/>
          <p:cNvSpPr txBox="1">
            <a:spLocks noChangeArrowheads="1"/>
          </p:cNvSpPr>
          <p:nvPr/>
        </p:nvSpPr>
        <p:spPr bwMode="auto">
          <a:xfrm>
            <a:off x="3303588" y="3581400"/>
            <a:ext cx="9953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MCD</a:t>
            </a:r>
            <a:endParaRPr kumimoji="1" lang="en-GB" altLang="en-US" sz="2800" b="1" i="0" u="none" strike="noStrike" kern="1200" cap="none" spc="0" normalizeH="0" baseline="0" noProof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A5BE5C2C-4984-4FF8-BAA3-D88B5206D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nl-NL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X-ray MCD</a:t>
            </a:r>
          </a:p>
        </p:txBody>
      </p:sp>
    </p:spTree>
    <p:extLst>
      <p:ext uri="{BB962C8B-B14F-4D97-AF65-F5344CB8AC3E}">
        <p14:creationId xmlns:p14="http://schemas.microsoft.com/office/powerpoint/2010/main" val="1035387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Gerelateerde afbeelding">
            <a:extLst>
              <a:ext uri="{FF2B5EF4-FFF2-40B4-BE49-F238E27FC236}">
                <a16:creationId xmlns:a16="http://schemas.microsoft.com/office/drawing/2014/main" id="{49CE45A2-D303-4245-889B-3DF027D0E8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6" t="3509" r="1" b="53216"/>
          <a:stretch/>
        </p:blipFill>
        <p:spPr bwMode="auto">
          <a:xfrm>
            <a:off x="179512" y="638740"/>
            <a:ext cx="1656184" cy="161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74720636-E130-487F-97C4-10A3F39B46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58" b="55556"/>
          <a:stretch/>
        </p:blipFill>
        <p:spPr bwMode="auto">
          <a:xfrm>
            <a:off x="1691680" y="599424"/>
            <a:ext cx="1619355" cy="146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erelateerde afbeelding">
            <a:extLst>
              <a:ext uri="{FF2B5EF4-FFF2-40B4-BE49-F238E27FC236}">
                <a16:creationId xmlns:a16="http://schemas.microsoft.com/office/drawing/2014/main" id="{85801D79-36B8-461B-8C71-90862DB178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8" t="24561" r="33435" b="35673"/>
          <a:stretch/>
        </p:blipFill>
        <p:spPr bwMode="auto">
          <a:xfrm>
            <a:off x="1691681" y="2064555"/>
            <a:ext cx="1800200" cy="165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erelateerde afbeelding">
            <a:extLst>
              <a:ext uri="{FF2B5EF4-FFF2-40B4-BE49-F238E27FC236}">
                <a16:creationId xmlns:a16="http://schemas.microsoft.com/office/drawing/2014/main" id="{EA785B1F-EFF9-4A1C-8285-6577C9166C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40" r="58772"/>
          <a:stretch/>
        </p:blipFill>
        <p:spPr bwMode="auto">
          <a:xfrm>
            <a:off x="1691680" y="5067886"/>
            <a:ext cx="2016224" cy="160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10B6FA92-228F-4DC9-9D90-AB17EA6BF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ATOMIC MULTIPLETS 3d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960D526A-07D6-4142-BD26-7FF427C66EA9}"/>
              </a:ext>
            </a:extLst>
          </p:cNvPr>
          <p:cNvSpPr/>
          <p:nvPr/>
        </p:nvSpPr>
        <p:spPr>
          <a:xfrm>
            <a:off x="3602362" y="1556792"/>
            <a:ext cx="56521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5 spin-up orbitals give 4 + 3 + 2 + 1 = 10 paired 3d</a:t>
            </a:r>
            <a:r>
              <a:rPr lang="en-US" sz="1600" baseline="30000" dirty="0">
                <a:solidFill>
                  <a:srgbClr val="0000FF"/>
                </a:solidFill>
              </a:rPr>
              <a:t>2</a:t>
            </a:r>
            <a:r>
              <a:rPr lang="en-US" sz="1600" dirty="0">
                <a:solidFill>
                  <a:srgbClr val="0000FF"/>
                </a:solidFill>
              </a:rPr>
              <a:t> states</a:t>
            </a:r>
          </a:p>
          <a:p>
            <a:r>
              <a:rPr lang="en-US" sz="1600" dirty="0">
                <a:solidFill>
                  <a:srgbClr val="0000FF"/>
                </a:solidFill>
              </a:rPr>
              <a:t>5 spin-down orbitals give 10 paired down-down 3d</a:t>
            </a:r>
            <a:r>
              <a:rPr lang="en-US" sz="1600" baseline="30000" dirty="0">
                <a:solidFill>
                  <a:srgbClr val="0000FF"/>
                </a:solidFill>
              </a:rPr>
              <a:t>2</a:t>
            </a:r>
            <a:r>
              <a:rPr lang="en-US" sz="1600" dirty="0">
                <a:solidFill>
                  <a:srgbClr val="0000FF"/>
                </a:solidFill>
              </a:rPr>
              <a:t> states</a:t>
            </a:r>
          </a:p>
          <a:p>
            <a:r>
              <a:rPr lang="en-US" sz="1600" dirty="0">
                <a:solidFill>
                  <a:srgbClr val="0000FF"/>
                </a:solidFill>
              </a:rPr>
              <a:t>There are 5x5 = 25 up-down states</a:t>
            </a:r>
          </a:p>
          <a:p>
            <a:r>
              <a:rPr lang="en-US" sz="1600" dirty="0">
                <a:solidFill>
                  <a:srgbClr val="0000FF"/>
                </a:solidFill>
              </a:rPr>
              <a:t>In total 10+10+25 = 45 states</a:t>
            </a:r>
          </a:p>
          <a:p>
            <a:endParaRPr lang="en-US" sz="1600" dirty="0">
              <a:solidFill>
                <a:srgbClr val="0000FF"/>
              </a:solidFill>
            </a:endParaRPr>
          </a:p>
          <a:p>
            <a:r>
              <a:rPr lang="en-US" sz="1600" dirty="0">
                <a:solidFill>
                  <a:srgbClr val="0000FF"/>
                </a:solidFill>
              </a:rPr>
              <a:t>Can also be calculated as 10 x 9 / 2 = 45 states</a:t>
            </a:r>
          </a:p>
          <a:p>
            <a:endParaRPr lang="en-US" sz="1600" dirty="0">
              <a:solidFill>
                <a:srgbClr val="0000FF"/>
              </a:solidFill>
            </a:endParaRPr>
          </a:p>
          <a:p>
            <a:r>
              <a:rPr lang="en-US" sz="1600" dirty="0">
                <a:solidFill>
                  <a:srgbClr val="0000FF"/>
                </a:solidFill>
              </a:rPr>
              <a:t>Electron-electron interaction is different for different orbital combinations</a:t>
            </a:r>
          </a:p>
          <a:p>
            <a:endParaRPr lang="en-US" sz="1600" dirty="0">
              <a:solidFill>
                <a:srgbClr val="0000FF"/>
              </a:solidFill>
            </a:endParaRPr>
          </a:p>
          <a:p>
            <a:r>
              <a:rPr lang="en-US" sz="1600" dirty="0">
                <a:solidFill>
                  <a:srgbClr val="0000FF"/>
                </a:solidFill>
              </a:rPr>
              <a:t>There will be a number of different states with different energies.</a:t>
            </a:r>
          </a:p>
          <a:p>
            <a:endParaRPr lang="en-US" sz="1600" dirty="0">
              <a:solidFill>
                <a:srgbClr val="0000FF"/>
              </a:solidFill>
            </a:endParaRPr>
          </a:p>
          <a:p>
            <a:r>
              <a:rPr lang="en-US" sz="1600" dirty="0">
                <a:solidFill>
                  <a:srgbClr val="0000FF"/>
                </a:solidFill>
              </a:rPr>
              <a:t>Analysis shows that the states are </a:t>
            </a:r>
            <a:r>
              <a:rPr lang="en-US" sz="1600" baseline="30000" dirty="0">
                <a:solidFill>
                  <a:srgbClr val="0000FF"/>
                </a:solidFill>
              </a:rPr>
              <a:t>1</a:t>
            </a:r>
            <a:r>
              <a:rPr lang="en-US" sz="1600" dirty="0">
                <a:solidFill>
                  <a:srgbClr val="0000FF"/>
                </a:solidFill>
              </a:rPr>
              <a:t>S, </a:t>
            </a:r>
            <a:r>
              <a:rPr lang="en-US" sz="1600" baseline="30000" dirty="0">
                <a:solidFill>
                  <a:srgbClr val="0000FF"/>
                </a:solidFill>
              </a:rPr>
              <a:t>3</a:t>
            </a:r>
            <a:r>
              <a:rPr lang="en-US" sz="1600" dirty="0">
                <a:solidFill>
                  <a:srgbClr val="0000FF"/>
                </a:solidFill>
              </a:rPr>
              <a:t>P, </a:t>
            </a:r>
            <a:r>
              <a:rPr lang="en-US" sz="1600" baseline="30000" dirty="0">
                <a:solidFill>
                  <a:srgbClr val="0000FF"/>
                </a:solidFill>
              </a:rPr>
              <a:t>1</a:t>
            </a:r>
            <a:r>
              <a:rPr lang="en-US" sz="1600" dirty="0">
                <a:solidFill>
                  <a:srgbClr val="0000FF"/>
                </a:solidFill>
              </a:rPr>
              <a:t>D, </a:t>
            </a:r>
            <a:r>
              <a:rPr lang="en-US" sz="1600" baseline="30000" dirty="0">
                <a:solidFill>
                  <a:srgbClr val="0000FF"/>
                </a:solidFill>
              </a:rPr>
              <a:t>3</a:t>
            </a:r>
            <a:r>
              <a:rPr lang="en-US" sz="1600" dirty="0">
                <a:solidFill>
                  <a:srgbClr val="0000FF"/>
                </a:solidFill>
              </a:rPr>
              <a:t>F and </a:t>
            </a:r>
            <a:r>
              <a:rPr lang="en-US" sz="1600" baseline="30000" dirty="0">
                <a:solidFill>
                  <a:srgbClr val="0000FF"/>
                </a:solidFill>
              </a:rPr>
              <a:t>1</a:t>
            </a:r>
            <a:r>
              <a:rPr lang="en-US" sz="1600" dirty="0">
                <a:solidFill>
                  <a:srgbClr val="0000FF"/>
                </a:solidFill>
              </a:rPr>
              <a:t>G</a:t>
            </a:r>
          </a:p>
          <a:p>
            <a:endParaRPr lang="en-US" sz="1600" dirty="0">
              <a:solidFill>
                <a:srgbClr val="0000FF"/>
              </a:solidFill>
            </a:endParaRPr>
          </a:p>
          <a:p>
            <a:r>
              <a:rPr lang="en-US" sz="1600" dirty="0">
                <a:solidFill>
                  <a:srgbClr val="0000FF"/>
                </a:solidFill>
              </a:rPr>
              <a:t> </a:t>
            </a:r>
            <a:endParaRPr lang="en-US" dirty="0"/>
          </a:p>
        </p:txBody>
      </p:sp>
      <p:pic>
        <p:nvPicPr>
          <p:cNvPr id="4" name="Picture 2" descr="Gerelateerde afbeelding">
            <a:extLst>
              <a:ext uri="{FF2B5EF4-FFF2-40B4-BE49-F238E27FC236}">
                <a16:creationId xmlns:a16="http://schemas.microsoft.com/office/drawing/2014/main" id="{0C39368A-6953-40D7-9540-291775D00B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8" t="56140" b="4094"/>
          <a:stretch/>
        </p:blipFill>
        <p:spPr bwMode="auto">
          <a:xfrm>
            <a:off x="1800200" y="3678642"/>
            <a:ext cx="1656184" cy="134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erelateerde afbeelding">
            <a:extLst>
              <a:ext uri="{FF2B5EF4-FFF2-40B4-BE49-F238E27FC236}">
                <a16:creationId xmlns:a16="http://schemas.microsoft.com/office/drawing/2014/main" id="{098C6BC9-2BD3-4F5B-994C-B13BEC9FDD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6" t="3509" r="1" b="53216"/>
          <a:stretch/>
        </p:blipFill>
        <p:spPr bwMode="auto">
          <a:xfrm>
            <a:off x="161764" y="2182154"/>
            <a:ext cx="1656184" cy="161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erelateerde afbeelding">
            <a:extLst>
              <a:ext uri="{FF2B5EF4-FFF2-40B4-BE49-F238E27FC236}">
                <a16:creationId xmlns:a16="http://schemas.microsoft.com/office/drawing/2014/main" id="{66A6D580-5E2C-4C48-A943-A002F00AA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6" t="3509" r="1" b="53216"/>
          <a:stretch/>
        </p:blipFill>
        <p:spPr bwMode="auto">
          <a:xfrm>
            <a:off x="144016" y="3706661"/>
            <a:ext cx="1656184" cy="161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535DD95A-F230-4D0F-B569-3FB4ECB6D7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6" t="3509" r="1" b="53216"/>
          <a:stretch/>
        </p:blipFill>
        <p:spPr bwMode="auto">
          <a:xfrm>
            <a:off x="131978" y="5183924"/>
            <a:ext cx="1656184" cy="161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763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6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Atomic Multiplet Theory</a:t>
            </a:r>
            <a:endParaRPr lang="en-US" sz="3600" i="1">
              <a:latin typeface="Arial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07CD888-CB7F-43E7-BC95-5AE19191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ATOMIC MULTIPLETS 3d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4D0D459-F5A2-4F88-AF26-969441876C4D}"/>
              </a:ext>
            </a:extLst>
          </p:cNvPr>
          <p:cNvGraphicFramePr/>
          <p:nvPr/>
        </p:nvGraphicFramePr>
        <p:xfrm>
          <a:off x="-1548680" y="1229037"/>
          <a:ext cx="7272808" cy="5144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hthoek 6">
            <a:extLst>
              <a:ext uri="{FF2B5EF4-FFF2-40B4-BE49-F238E27FC236}">
                <a16:creationId xmlns:a16="http://schemas.microsoft.com/office/drawing/2014/main" id="{3E3C3684-335D-4D0C-B85C-5A1EE7C0E190}"/>
              </a:ext>
            </a:extLst>
          </p:cNvPr>
          <p:cNvSpPr/>
          <p:nvPr/>
        </p:nvSpPr>
        <p:spPr>
          <a:xfrm>
            <a:off x="-21064" y="596808"/>
            <a:ext cx="196720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electron-electron 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Interaction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(~2 eV)</a:t>
            </a:r>
            <a:endParaRPr lang="en-US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38A5BC1-CFE5-430D-B842-AF0BE3E218EC}"/>
              </a:ext>
            </a:extLst>
          </p:cNvPr>
          <p:cNvSpPr/>
          <p:nvPr/>
        </p:nvSpPr>
        <p:spPr>
          <a:xfrm>
            <a:off x="3937852" y="582106"/>
            <a:ext cx="12682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spin-orbit 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coupling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(~50 </a:t>
            </a:r>
            <a:r>
              <a:rPr lang="en-US" dirty="0" err="1">
                <a:solidFill>
                  <a:srgbClr val="0000FF"/>
                </a:solidFill>
              </a:rPr>
              <a:t>meV</a:t>
            </a:r>
            <a:r>
              <a:rPr lang="en-US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271AF470-CCB5-4DEA-B874-292BE707AB61}"/>
              </a:ext>
            </a:extLst>
          </p:cNvPr>
          <p:cNvSpPr/>
          <p:nvPr/>
        </p:nvSpPr>
        <p:spPr>
          <a:xfrm>
            <a:off x="4586089" y="1990614"/>
            <a:ext cx="4572000" cy="2118529"/>
          </a:xfrm>
          <a:prstGeom prst="rect">
            <a:avLst/>
          </a:prstGeom>
        </p:spPr>
        <p:txBody>
          <a:bodyPr>
            <a:spAutoFit/>
          </a:bodyPr>
          <a:lstStyle/>
          <a:p>
            <a:pPr lvl="2">
              <a:lnSpc>
                <a:spcPct val="150000"/>
              </a:lnSpc>
            </a:pPr>
            <a:r>
              <a:rPr lang="en-US" altLang="en-US" b="1" dirty="0">
                <a:solidFill>
                  <a:srgbClr val="0000FF"/>
                </a:solidFill>
              </a:rPr>
              <a:t>Ground state:</a:t>
            </a:r>
          </a:p>
          <a:p>
            <a:pPr lvl="2">
              <a:lnSpc>
                <a:spcPct val="150000"/>
              </a:lnSpc>
            </a:pPr>
            <a:r>
              <a:rPr lang="en-US" altLang="en-US" dirty="0">
                <a:solidFill>
                  <a:srgbClr val="0000FF"/>
                </a:solidFill>
              </a:rPr>
              <a:t>Given by </a:t>
            </a:r>
            <a:r>
              <a:rPr lang="en-US" altLang="en-US" b="1" dirty="0" err="1">
                <a:solidFill>
                  <a:srgbClr val="0000FF"/>
                </a:solidFill>
              </a:rPr>
              <a:t>Hunds</a:t>
            </a:r>
            <a:r>
              <a:rPr lang="en-US" altLang="en-US" b="1" dirty="0">
                <a:solidFill>
                  <a:srgbClr val="0000FF"/>
                </a:solidFill>
              </a:rPr>
              <a:t> rules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max S 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max L 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min J    (if less than half full)  </a:t>
            </a:r>
          </a:p>
        </p:txBody>
      </p:sp>
    </p:spTree>
    <p:extLst>
      <p:ext uri="{BB962C8B-B14F-4D97-AF65-F5344CB8AC3E}">
        <p14:creationId xmlns:p14="http://schemas.microsoft.com/office/powerpoint/2010/main" val="2056178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6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Atomic Multiplet Theory</a:t>
            </a:r>
            <a:endParaRPr lang="en-US" sz="3600" i="1">
              <a:latin typeface="Arial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07CD888-CB7F-43E7-BC95-5AE19191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917" y="0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ATOMIC MULTIPLETS 3d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8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4D0D459-F5A2-4F88-AF26-969441876C4D}"/>
              </a:ext>
            </a:extLst>
          </p:cNvPr>
          <p:cNvGraphicFramePr/>
          <p:nvPr/>
        </p:nvGraphicFramePr>
        <p:xfrm>
          <a:off x="-1548680" y="1229037"/>
          <a:ext cx="7272808" cy="5144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hthoek 6">
            <a:extLst>
              <a:ext uri="{FF2B5EF4-FFF2-40B4-BE49-F238E27FC236}">
                <a16:creationId xmlns:a16="http://schemas.microsoft.com/office/drawing/2014/main" id="{3E3C3684-335D-4D0C-B85C-5A1EE7C0E190}"/>
              </a:ext>
            </a:extLst>
          </p:cNvPr>
          <p:cNvSpPr/>
          <p:nvPr/>
        </p:nvSpPr>
        <p:spPr>
          <a:xfrm>
            <a:off x="-21064" y="596808"/>
            <a:ext cx="196720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electron-electron 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Interaction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(~2 eV)</a:t>
            </a:r>
            <a:endParaRPr lang="en-US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38A5BC1-CFE5-430D-B842-AF0BE3E218EC}"/>
              </a:ext>
            </a:extLst>
          </p:cNvPr>
          <p:cNvSpPr/>
          <p:nvPr/>
        </p:nvSpPr>
        <p:spPr>
          <a:xfrm>
            <a:off x="3937852" y="582106"/>
            <a:ext cx="12682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spin-orbit 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coupling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(~50 </a:t>
            </a:r>
            <a:r>
              <a:rPr lang="en-US" dirty="0" err="1">
                <a:solidFill>
                  <a:srgbClr val="0000FF"/>
                </a:solidFill>
              </a:rPr>
              <a:t>meV</a:t>
            </a:r>
            <a:r>
              <a:rPr lang="en-US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271AF470-CCB5-4DEA-B874-292BE707AB61}"/>
              </a:ext>
            </a:extLst>
          </p:cNvPr>
          <p:cNvSpPr/>
          <p:nvPr/>
        </p:nvSpPr>
        <p:spPr>
          <a:xfrm>
            <a:off x="4586089" y="1990614"/>
            <a:ext cx="4572000" cy="2118529"/>
          </a:xfrm>
          <a:prstGeom prst="rect">
            <a:avLst/>
          </a:prstGeom>
        </p:spPr>
        <p:txBody>
          <a:bodyPr>
            <a:spAutoFit/>
          </a:bodyPr>
          <a:lstStyle/>
          <a:p>
            <a:pPr lvl="2">
              <a:lnSpc>
                <a:spcPct val="150000"/>
              </a:lnSpc>
            </a:pPr>
            <a:r>
              <a:rPr lang="en-US" altLang="en-US" b="1" dirty="0">
                <a:solidFill>
                  <a:srgbClr val="0000FF"/>
                </a:solidFill>
              </a:rPr>
              <a:t>Ground state:</a:t>
            </a:r>
          </a:p>
          <a:p>
            <a:pPr lvl="2">
              <a:lnSpc>
                <a:spcPct val="150000"/>
              </a:lnSpc>
            </a:pPr>
            <a:r>
              <a:rPr lang="en-US" altLang="en-US" dirty="0">
                <a:solidFill>
                  <a:srgbClr val="0000FF"/>
                </a:solidFill>
              </a:rPr>
              <a:t>Given by </a:t>
            </a:r>
            <a:r>
              <a:rPr lang="en-US" altLang="en-US" b="1" dirty="0" err="1">
                <a:solidFill>
                  <a:srgbClr val="0000FF"/>
                </a:solidFill>
              </a:rPr>
              <a:t>Hunds</a:t>
            </a:r>
            <a:r>
              <a:rPr lang="en-US" altLang="en-US" b="1" dirty="0">
                <a:solidFill>
                  <a:srgbClr val="0000FF"/>
                </a:solidFill>
              </a:rPr>
              <a:t> rules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max S 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max L 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dirty="0">
                <a:solidFill>
                  <a:srgbClr val="FF0000"/>
                </a:solidFill>
              </a:rPr>
              <a:t>max J</a:t>
            </a:r>
            <a:r>
              <a:rPr lang="en-US" altLang="en-US" dirty="0">
                <a:solidFill>
                  <a:srgbClr val="0000FF"/>
                </a:solidFill>
              </a:rPr>
              <a:t>    (if more than half full)  </a:t>
            </a:r>
          </a:p>
        </p:txBody>
      </p:sp>
    </p:spTree>
    <p:extLst>
      <p:ext uri="{BB962C8B-B14F-4D97-AF65-F5344CB8AC3E}">
        <p14:creationId xmlns:p14="http://schemas.microsoft.com/office/powerpoint/2010/main" val="2376352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6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Atomic Multiplet Theory</a:t>
            </a:r>
            <a:endParaRPr lang="en-US" sz="3600" i="1">
              <a:latin typeface="Arial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07CD888-CB7F-43E7-BC95-5AE19191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917" y="0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X-ray absorption from 3d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8 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 2p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3d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9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4D0D459-F5A2-4F88-AF26-969441876C4D}"/>
              </a:ext>
            </a:extLst>
          </p:cNvPr>
          <p:cNvGraphicFramePr/>
          <p:nvPr/>
        </p:nvGraphicFramePr>
        <p:xfrm>
          <a:off x="3851920" y="764704"/>
          <a:ext cx="7272808" cy="5648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9D14B8CD-89B2-44B1-8CC4-288FADE93369}"/>
              </a:ext>
            </a:extLst>
          </p:cNvPr>
          <p:cNvGraphicFramePr/>
          <p:nvPr/>
        </p:nvGraphicFramePr>
        <p:xfrm>
          <a:off x="-1188640" y="1628800"/>
          <a:ext cx="5976664" cy="4312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Rechthoek 3">
            <a:extLst>
              <a:ext uri="{FF2B5EF4-FFF2-40B4-BE49-F238E27FC236}">
                <a16:creationId xmlns:a16="http://schemas.microsoft.com/office/drawing/2014/main" id="{7B71DFAA-63A7-41AB-8E6E-545E405B5FB5}"/>
              </a:ext>
            </a:extLst>
          </p:cNvPr>
          <p:cNvSpPr/>
          <p:nvPr/>
        </p:nvSpPr>
        <p:spPr>
          <a:xfrm>
            <a:off x="3635896" y="1074330"/>
            <a:ext cx="2326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Dipole selection rule: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ΔJ=-1, 0 or +1 </a:t>
            </a:r>
          </a:p>
        </p:txBody>
      </p:sp>
    </p:spTree>
    <p:extLst>
      <p:ext uri="{BB962C8B-B14F-4D97-AF65-F5344CB8AC3E}">
        <p14:creationId xmlns:p14="http://schemas.microsoft.com/office/powerpoint/2010/main" val="3162418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6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Atomic Multiplet Theory</a:t>
            </a:r>
            <a:endParaRPr lang="en-US" sz="3600" i="1">
              <a:latin typeface="Arial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07CD888-CB7F-43E7-BC95-5AE19191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917" y="0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X-ray absorption from 3d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8 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 2p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3d</a:t>
            </a:r>
            <a:r>
              <a:rPr lang="en-US" sz="32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9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4D0D459-F5A2-4F88-AF26-969441876C4D}"/>
              </a:ext>
            </a:extLst>
          </p:cNvPr>
          <p:cNvGraphicFramePr/>
          <p:nvPr/>
        </p:nvGraphicFramePr>
        <p:xfrm>
          <a:off x="3851920" y="764704"/>
          <a:ext cx="7272808" cy="5648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9D14B8CD-89B2-44B1-8CC4-288FADE93369}"/>
              </a:ext>
            </a:extLst>
          </p:cNvPr>
          <p:cNvGraphicFramePr/>
          <p:nvPr/>
        </p:nvGraphicFramePr>
        <p:xfrm>
          <a:off x="-1188640" y="1628800"/>
          <a:ext cx="5976664" cy="4312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Rechthoek 3">
            <a:extLst>
              <a:ext uri="{FF2B5EF4-FFF2-40B4-BE49-F238E27FC236}">
                <a16:creationId xmlns:a16="http://schemas.microsoft.com/office/drawing/2014/main" id="{7B71DFAA-63A7-41AB-8E6E-545E405B5FB5}"/>
              </a:ext>
            </a:extLst>
          </p:cNvPr>
          <p:cNvSpPr/>
          <p:nvPr/>
        </p:nvSpPr>
        <p:spPr>
          <a:xfrm>
            <a:off x="3635896" y="1074330"/>
            <a:ext cx="2326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Dipole selection rule: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ΔJ=-1, 0 or +1 </a:t>
            </a:r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F3AFABF2-6920-4617-9125-B480FD193B15}"/>
              </a:ext>
            </a:extLst>
          </p:cNvPr>
          <p:cNvCxnSpPr/>
          <p:nvPr/>
        </p:nvCxnSpPr>
        <p:spPr bwMode="auto">
          <a:xfrm flipV="1">
            <a:off x="3419872" y="2004330"/>
            <a:ext cx="4824536" cy="2664296"/>
          </a:xfrm>
          <a:prstGeom prst="straightConnector1">
            <a:avLst/>
          </a:prstGeom>
          <a:solidFill>
            <a:schemeClr val="accent1"/>
          </a:solidFill>
          <a:ln w="31750" cap="flat" cmpd="dbl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21D979C1-E8ED-4BDA-BDB6-67D76D017785}"/>
              </a:ext>
            </a:extLst>
          </p:cNvPr>
          <p:cNvCxnSpPr/>
          <p:nvPr/>
        </p:nvCxnSpPr>
        <p:spPr bwMode="auto">
          <a:xfrm flipV="1">
            <a:off x="3419872" y="3820316"/>
            <a:ext cx="4752528" cy="921806"/>
          </a:xfrm>
          <a:prstGeom prst="straightConnector1">
            <a:avLst/>
          </a:prstGeom>
          <a:solidFill>
            <a:schemeClr val="accent1"/>
          </a:solidFill>
          <a:ln w="31750" cap="flat" cmpd="dbl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4022C43C-A8DA-4EDE-9670-C5D198163463}"/>
              </a:ext>
            </a:extLst>
          </p:cNvPr>
          <p:cNvCxnSpPr/>
          <p:nvPr/>
        </p:nvCxnSpPr>
        <p:spPr bwMode="auto">
          <a:xfrm>
            <a:off x="3419872" y="4837554"/>
            <a:ext cx="4752528" cy="391646"/>
          </a:xfrm>
          <a:prstGeom prst="straightConnector1">
            <a:avLst/>
          </a:prstGeom>
          <a:solidFill>
            <a:schemeClr val="accent1"/>
          </a:solidFill>
          <a:ln w="31750" cap="flat" cmpd="dbl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DB55CA09-C00B-4E71-B17A-439B1BCB71B7}"/>
              </a:ext>
            </a:extLst>
          </p:cNvPr>
          <p:cNvCxnSpPr/>
          <p:nvPr/>
        </p:nvCxnSpPr>
        <p:spPr bwMode="auto">
          <a:xfrm>
            <a:off x="3439222" y="4952295"/>
            <a:ext cx="4733178" cy="708953"/>
          </a:xfrm>
          <a:prstGeom prst="straightConnector1">
            <a:avLst/>
          </a:prstGeom>
          <a:solidFill>
            <a:schemeClr val="accent1"/>
          </a:solidFill>
          <a:ln w="31750" cap="flat" cmpd="dbl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19899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933575" y="1462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610307" name="Rectangle 3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6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Atomic multiplets</a:t>
            </a:r>
            <a:endParaRPr lang="en-US" sz="3600" i="1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933575" y="1495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609600" y="381000"/>
          <a:ext cx="8153400" cy="597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8848344" imgH="7313676" progId="Origin50.Graph">
                  <p:embed/>
                </p:oleObj>
              </mc:Choice>
              <mc:Fallback>
                <p:oleObj r:id="rId3" imgW="8848344" imgH="7313676" progId="Origin50.Graph">
                  <p:embed/>
                  <p:pic>
                    <p:nvPicPr>
                      <p:cNvPr id="358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3751" b="7500"/>
                      <a:stretch>
                        <a:fillRect/>
                      </a:stretch>
                    </p:blipFill>
                    <p:spPr bwMode="auto">
                      <a:xfrm>
                        <a:off x="609600" y="381000"/>
                        <a:ext cx="8153400" cy="597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B98BB29-9AFA-49B9-8B64-FA58BF15F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2p XAS of NiO with atomic multiplets</a:t>
            </a:r>
          </a:p>
        </p:txBody>
      </p:sp>
    </p:spTree>
    <p:extLst>
      <p:ext uri="{BB962C8B-B14F-4D97-AF65-F5344CB8AC3E}">
        <p14:creationId xmlns:p14="http://schemas.microsoft.com/office/powerpoint/2010/main" val="316216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4" name="Rectangle 40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Term Symbols of 2p</a:t>
            </a:r>
            <a:r>
              <a:rPr kumimoji="1" lang="en-US" altLang="en-US" sz="3600" b="1" i="0" u="none" strike="noStrike" kern="1200" cap="none" spc="0" normalizeH="0" baseline="3000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1" lang="en-US" altLang="en-US" sz="36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B2F9BBD-3CB5-4D33-BF24-00AB797B9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Energies of the term symbols </a:t>
            </a:r>
            <a:endParaRPr kumimoji="0" lang="en-US" sz="3200" b="1" i="0" u="none" strike="noStrike" kern="1200" cap="none" spc="0" normalizeH="0" baseline="30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3D28B7C9-6493-DA6E-BE93-55CE176C2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92" y="418447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BAB71A0A-58CD-A790-E16D-1B3CD68CD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92" y="49385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nl-NL" sz="1200" b="1" i="0" u="none" strike="noStrike" kern="1200" cap="none" spc="0" normalizeH="0" baseline="0" noProof="0" dirty="0">
                <a:ln>
                  <a:noFill/>
                </a:ln>
                <a:solidFill>
                  <a:srgbClr val="2E74B5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	</a:t>
            </a:r>
            <a:endParaRPr kumimoji="0" lang="en-GB" alt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45D489A-4AF5-BE31-6F32-E613A8EC9D9B}"/>
              </a:ext>
            </a:extLst>
          </p:cNvPr>
          <p:cNvGraphicFramePr>
            <a:graphicFrameLocks noGrp="1"/>
          </p:cNvGraphicFramePr>
          <p:nvPr/>
        </p:nvGraphicFramePr>
        <p:xfrm>
          <a:off x="35496" y="1639873"/>
          <a:ext cx="9073006" cy="3515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4780">
                  <a:extLst>
                    <a:ext uri="{9D8B030D-6E8A-4147-A177-3AD203B41FA5}">
                      <a16:colId xmlns:a16="http://schemas.microsoft.com/office/drawing/2014/main" val="299908395"/>
                    </a:ext>
                  </a:extLst>
                </a:gridCol>
                <a:gridCol w="2160794">
                  <a:extLst>
                    <a:ext uri="{9D8B030D-6E8A-4147-A177-3AD203B41FA5}">
                      <a16:colId xmlns:a16="http://schemas.microsoft.com/office/drawing/2014/main" val="3439206710"/>
                    </a:ext>
                  </a:extLst>
                </a:gridCol>
                <a:gridCol w="1603858">
                  <a:extLst>
                    <a:ext uri="{9D8B030D-6E8A-4147-A177-3AD203B41FA5}">
                      <a16:colId xmlns:a16="http://schemas.microsoft.com/office/drawing/2014/main" val="1821197877"/>
                    </a:ext>
                  </a:extLst>
                </a:gridCol>
                <a:gridCol w="1560196">
                  <a:extLst>
                    <a:ext uri="{9D8B030D-6E8A-4147-A177-3AD203B41FA5}">
                      <a16:colId xmlns:a16="http://schemas.microsoft.com/office/drawing/2014/main" val="3318117783"/>
                    </a:ext>
                  </a:extLst>
                </a:gridCol>
                <a:gridCol w="2533378">
                  <a:extLst>
                    <a:ext uri="{9D8B030D-6E8A-4147-A177-3AD203B41FA5}">
                      <a16:colId xmlns:a16="http://schemas.microsoft.com/office/drawing/2014/main" val="3848610767"/>
                    </a:ext>
                  </a:extLst>
                </a:gridCol>
              </a:tblGrid>
              <a:tr h="9507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Slater-Condon</a:t>
                      </a:r>
                      <a:endParaRPr lang="nl-NL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Electron-electron interaction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Slater</a:t>
                      </a:r>
                      <a:endParaRPr lang="nl-NL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Racah</a:t>
                      </a:r>
                      <a:endParaRPr lang="nl-NL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Kanamori </a:t>
                      </a:r>
                      <a:b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</a:br>
                      <a:endParaRPr lang="nl-NL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2134286"/>
                  </a:ext>
                </a:extLst>
              </a:tr>
              <a:tr h="4672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F</a:t>
                      </a:r>
                      <a:r>
                        <a:rPr lang="en-GB" sz="1600" baseline="30000">
                          <a:solidFill>
                            <a:schemeClr val="accent6"/>
                          </a:solidFill>
                          <a:effectLst/>
                        </a:rPr>
                        <a:t>0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Direct term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F</a:t>
                      </a:r>
                      <a:r>
                        <a:rPr lang="en-GB" sz="1600" baseline="-25000">
                          <a:solidFill>
                            <a:schemeClr val="accent6"/>
                          </a:solidFill>
                          <a:effectLst/>
                        </a:rPr>
                        <a:t>0</a:t>
                      </a: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=F</a:t>
                      </a:r>
                      <a:r>
                        <a:rPr lang="en-GB" sz="1600" baseline="30000">
                          <a:solidFill>
                            <a:schemeClr val="accent6"/>
                          </a:solidFill>
                          <a:effectLst/>
                        </a:rPr>
                        <a:t>0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A= F</a:t>
                      </a:r>
                      <a:r>
                        <a:rPr lang="en-GB" sz="1600" baseline="-25000">
                          <a:solidFill>
                            <a:schemeClr val="accent6"/>
                          </a:solidFill>
                          <a:effectLst/>
                        </a:rPr>
                        <a:t>0</a:t>
                      </a: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 -49 F</a:t>
                      </a:r>
                      <a:r>
                        <a:rPr lang="en-GB" sz="1600" baseline="-25000">
                          <a:solidFill>
                            <a:schemeClr val="accent6"/>
                          </a:solidFill>
                          <a:effectLst/>
                        </a:rPr>
                        <a:t>4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U= F</a:t>
                      </a:r>
                      <a:r>
                        <a:rPr lang="en-GB" sz="1600" baseline="30000">
                          <a:solidFill>
                            <a:schemeClr val="accent6"/>
                          </a:solidFill>
                          <a:effectLst/>
                        </a:rPr>
                        <a:t>0</a:t>
                      </a: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- 2/9 J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8513851"/>
                  </a:ext>
                </a:extLst>
              </a:tr>
              <a:tr h="927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F</a:t>
                      </a:r>
                      <a:r>
                        <a:rPr lang="en-GB" sz="1600" baseline="30000" dirty="0">
                          <a:solidFill>
                            <a:schemeClr val="accent6"/>
                          </a:solidFill>
                          <a:effectLst/>
                        </a:rPr>
                        <a:t>2</a:t>
                      </a:r>
                      <a:endParaRPr lang="nl-NL" sz="1600" dirty="0">
                        <a:solidFill>
                          <a:schemeClr val="accent6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10</a:t>
                      </a:r>
                      <a:endParaRPr lang="nl-NL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Dipole term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F</a:t>
                      </a:r>
                      <a:r>
                        <a:rPr lang="en-GB" sz="1600" baseline="-25000">
                          <a:solidFill>
                            <a:schemeClr val="accent6"/>
                          </a:solidFill>
                          <a:effectLst/>
                        </a:rPr>
                        <a:t>2</a:t>
                      </a: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=F</a:t>
                      </a:r>
                      <a:r>
                        <a:rPr lang="en-GB" sz="1600" baseline="30000">
                          <a:solidFill>
                            <a:schemeClr val="accent6"/>
                          </a:solidFill>
                          <a:effectLst/>
                        </a:rPr>
                        <a:t>2</a:t>
                      </a: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/49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0.20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B= F</a:t>
                      </a:r>
                      <a:r>
                        <a:rPr lang="en-GB" sz="1600" baseline="-25000">
                          <a:solidFill>
                            <a:schemeClr val="accent6"/>
                          </a:solidFill>
                          <a:effectLst/>
                        </a:rPr>
                        <a:t>2</a:t>
                      </a: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 -5 F</a:t>
                      </a:r>
                      <a:r>
                        <a:rPr lang="en-GB" sz="1600" baseline="-25000">
                          <a:solidFill>
                            <a:schemeClr val="accent6"/>
                          </a:solidFill>
                          <a:effectLst/>
                        </a:rPr>
                        <a:t>4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0.13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J = 1/14(F</a:t>
                      </a:r>
                      <a:r>
                        <a:rPr lang="en-GB" sz="1600" baseline="30000" dirty="0">
                          <a:solidFill>
                            <a:schemeClr val="accent6"/>
                          </a:solidFill>
                          <a:effectLst/>
                        </a:rPr>
                        <a:t>2</a:t>
                      </a: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+</a:t>
                      </a: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F</a:t>
                      </a:r>
                      <a:r>
                        <a:rPr lang="en-GB" sz="1600" baseline="30000">
                          <a:solidFill>
                            <a:schemeClr val="accent6"/>
                          </a:solidFill>
                          <a:effectLst/>
                        </a:rPr>
                        <a:t>4</a:t>
                      </a: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)                          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1.15</a:t>
                      </a:r>
                      <a:endParaRPr lang="nl-NL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0156511"/>
                  </a:ext>
                </a:extLst>
              </a:tr>
              <a:tr h="1169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F</a:t>
                      </a:r>
                      <a:r>
                        <a:rPr lang="en-GB" sz="1600" baseline="30000">
                          <a:solidFill>
                            <a:schemeClr val="accent6"/>
                          </a:solidFill>
                          <a:effectLst/>
                        </a:rPr>
                        <a:t>4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6.2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Quadrupole term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F</a:t>
                      </a:r>
                      <a:r>
                        <a:rPr lang="en-GB" sz="1600" baseline="-25000">
                          <a:solidFill>
                            <a:schemeClr val="accent6"/>
                          </a:solidFill>
                          <a:effectLst/>
                        </a:rPr>
                        <a:t>4</a:t>
                      </a: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=F</a:t>
                      </a:r>
                      <a:r>
                        <a:rPr lang="en-GB" sz="1600" baseline="30000">
                          <a:solidFill>
                            <a:schemeClr val="accent6"/>
                          </a:solidFill>
                          <a:effectLst/>
                        </a:rPr>
                        <a:t>4</a:t>
                      </a: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/441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0.014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C= 35 F</a:t>
                      </a:r>
                      <a:r>
                        <a:rPr lang="en-GB" sz="1600" baseline="-25000">
                          <a:solidFill>
                            <a:schemeClr val="accent6"/>
                          </a:solidFill>
                          <a:effectLst/>
                        </a:rPr>
                        <a:t>4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>
                          <a:solidFill>
                            <a:schemeClr val="accent6"/>
                          </a:solidFill>
                          <a:effectLst/>
                        </a:rPr>
                        <a:t>0.49</a:t>
                      </a:r>
                      <a:endParaRPr lang="nl-NL" sz="160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C = 1/14(9/7F</a:t>
                      </a:r>
                      <a:r>
                        <a:rPr lang="en-GB" sz="1600" baseline="30000" dirty="0">
                          <a:solidFill>
                            <a:schemeClr val="accent6"/>
                          </a:solidFill>
                          <a:effectLst/>
                        </a:rPr>
                        <a:t>2</a:t>
                      </a: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-5/7 F</a:t>
                      </a:r>
                      <a:r>
                        <a:rPr lang="en-GB" sz="1600" baseline="30000" dirty="0">
                          <a:solidFill>
                            <a:schemeClr val="accent6"/>
                          </a:solidFill>
                          <a:effectLst/>
                        </a:rPr>
                        <a:t>4</a:t>
                      </a: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)                          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en-GB" sz="1600" dirty="0">
                          <a:solidFill>
                            <a:schemeClr val="accent6"/>
                          </a:solidFill>
                          <a:effectLst/>
                        </a:rPr>
                        <a:t>0.60</a:t>
                      </a:r>
                      <a:endParaRPr lang="nl-NL" sz="1600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415195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33AE6F2-7082-6203-1119-56A95AD88C4A}"/>
              </a:ext>
            </a:extLst>
          </p:cNvPr>
          <p:cNvSpPr txBox="1"/>
          <p:nvPr/>
        </p:nvSpPr>
        <p:spPr>
          <a:xfrm>
            <a:off x="1259632" y="5395740"/>
            <a:ext cx="5919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A3CDC92-121E-C457-9465-E5E2FAA0A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06388"/>
            <a:ext cx="65004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dirty="0">
                <a:solidFill>
                  <a:srgbClr val="0000FF"/>
                </a:solidFill>
              </a:rPr>
              <a:t>Slater &amp; Racah &amp; Kanamori parameters</a:t>
            </a:r>
            <a:endParaRPr kumimoji="1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67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8C0E948-623F-4B45-9DB3-C1617EC78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9" y="4725144"/>
            <a:ext cx="9144000" cy="3342951"/>
          </a:xfrm>
          <a:prstGeom prst="rect">
            <a:avLst/>
          </a:prstGeom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CC4C2AE2-7275-4168-8B6D-DA7B720D0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3d XAS of rare earths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7AF9842B-670A-439F-A3D9-E15F71750198}"/>
              </a:ext>
            </a:extLst>
          </p:cNvPr>
          <p:cNvSpPr/>
          <p:nvPr/>
        </p:nvSpPr>
        <p:spPr>
          <a:xfrm>
            <a:off x="107504" y="610706"/>
            <a:ext cx="8958134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sz="2400" u="sng" dirty="0">
                <a:solidFill>
                  <a:srgbClr val="0000FF"/>
                </a:solidFill>
              </a:rPr>
              <a:t>4f electrons are localized </a:t>
            </a:r>
          </a:p>
          <a:p>
            <a:pPr lvl="0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</a:rPr>
              <a:t>No effect of surroundings (crystal field &lt; lifetime broadening)</a:t>
            </a:r>
          </a:p>
          <a:p>
            <a:pPr lvl="0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</a:rPr>
              <a:t>3d XAS is self screened &gt; no charge transfer effect</a:t>
            </a:r>
          </a:p>
          <a:p>
            <a:pPr lvl="0">
              <a:spcBef>
                <a:spcPts val="600"/>
              </a:spcBef>
            </a:pPr>
            <a:r>
              <a:rPr lang="en-US" sz="2400" u="sng" dirty="0">
                <a:solidFill>
                  <a:srgbClr val="0000FF"/>
                </a:solidFill>
              </a:rPr>
              <a:t>Initial state</a:t>
            </a:r>
          </a:p>
          <a:p>
            <a:pPr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</a:rPr>
              <a:t>electron-electron interaction.</a:t>
            </a:r>
          </a:p>
          <a:p>
            <a:pPr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</a:rPr>
              <a:t>Valence spin-orbit coupling</a:t>
            </a:r>
          </a:p>
          <a:p>
            <a:pPr lvl="0">
              <a:spcBef>
                <a:spcPts val="600"/>
              </a:spcBef>
            </a:pPr>
            <a:r>
              <a:rPr lang="en-US" sz="2400" u="sng" dirty="0">
                <a:solidFill>
                  <a:srgbClr val="0000FF"/>
                </a:solidFill>
              </a:rPr>
              <a:t>Final state</a:t>
            </a:r>
          </a:p>
          <a:p>
            <a:pPr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</a:rPr>
              <a:t>+ core hole – valence hole ‘multiplet’ interaction.</a:t>
            </a:r>
          </a:p>
          <a:p>
            <a:pPr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</a:rPr>
              <a:t>+ core hole spin-orbit coupling</a:t>
            </a:r>
            <a:endParaRPr lang="nl-NL" sz="2400" dirty="0">
              <a:solidFill>
                <a:srgbClr val="0000FF"/>
              </a:solidFill>
            </a:endParaRPr>
          </a:p>
          <a:p>
            <a:pPr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nl-NL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918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CC4C2AE2-7275-4168-8B6D-DA7B720D0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3d XAS of rare earths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7AF9842B-670A-439F-A3D9-E15F71750198}"/>
              </a:ext>
            </a:extLst>
          </p:cNvPr>
          <p:cNvSpPr/>
          <p:nvPr/>
        </p:nvSpPr>
        <p:spPr>
          <a:xfrm>
            <a:off x="107504" y="610706"/>
            <a:ext cx="895813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sz="2400" dirty="0">
                <a:solidFill>
                  <a:srgbClr val="0000FF"/>
                </a:solidFill>
              </a:rPr>
              <a:t>Nd</a:t>
            </a:r>
            <a:r>
              <a:rPr lang="en-US" sz="2400" baseline="30000" dirty="0">
                <a:solidFill>
                  <a:srgbClr val="0000FF"/>
                </a:solidFill>
              </a:rPr>
              <a:t>3+</a:t>
            </a:r>
            <a:r>
              <a:rPr lang="en-US" sz="2400" dirty="0">
                <a:solidFill>
                  <a:srgbClr val="0000FF"/>
                </a:solidFill>
              </a:rPr>
              <a:t>  4f</a:t>
            </a:r>
            <a:r>
              <a:rPr lang="en-US" sz="2400" baseline="30000" dirty="0">
                <a:solidFill>
                  <a:srgbClr val="0000FF"/>
                </a:solidFill>
              </a:rPr>
              <a:t>3</a:t>
            </a:r>
            <a:r>
              <a:rPr lang="en-US" sz="2400" dirty="0">
                <a:solidFill>
                  <a:srgbClr val="0000FF"/>
                </a:solidFill>
              </a:rPr>
              <a:t> system: ground state is </a:t>
            </a:r>
            <a:r>
              <a:rPr lang="en-US" sz="2400" baseline="30000" dirty="0">
                <a:solidFill>
                  <a:srgbClr val="FF0000"/>
                </a:solidFill>
              </a:rPr>
              <a:t>2S+1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baseline="-25000" dirty="0">
                <a:solidFill>
                  <a:srgbClr val="FF0000"/>
                </a:solidFill>
              </a:rPr>
              <a:t>J</a:t>
            </a:r>
          </a:p>
          <a:p>
            <a:pPr lvl="0">
              <a:spcBef>
                <a:spcPts val="600"/>
              </a:spcBef>
            </a:pPr>
            <a:endParaRPr lang="en-US" sz="2400" u="sng" dirty="0">
              <a:solidFill>
                <a:srgbClr val="0000FF"/>
              </a:solidFill>
            </a:endParaRPr>
          </a:p>
          <a:p>
            <a:pPr lvl="0">
              <a:spcBef>
                <a:spcPts val="600"/>
              </a:spcBef>
            </a:pPr>
            <a:endParaRPr lang="en-US" sz="2400" u="sng" dirty="0">
              <a:solidFill>
                <a:srgbClr val="0000FF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9CF1DF4-151C-40C2-885E-019E5D9B1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976" y="2420888"/>
            <a:ext cx="7266047" cy="475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01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CC4C2AE2-7275-4168-8B6D-DA7B720D0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3d XAS of rare earths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7AF9842B-670A-439F-A3D9-E15F71750198}"/>
              </a:ext>
            </a:extLst>
          </p:cNvPr>
          <p:cNvSpPr/>
          <p:nvPr/>
        </p:nvSpPr>
        <p:spPr>
          <a:xfrm>
            <a:off x="107504" y="610706"/>
            <a:ext cx="895813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sz="2400" dirty="0">
                <a:solidFill>
                  <a:srgbClr val="0000FF"/>
                </a:solidFill>
              </a:rPr>
              <a:t>Nd</a:t>
            </a:r>
            <a:r>
              <a:rPr lang="en-US" sz="2400" baseline="30000" dirty="0">
                <a:solidFill>
                  <a:srgbClr val="0000FF"/>
                </a:solidFill>
              </a:rPr>
              <a:t>3+</a:t>
            </a:r>
            <a:r>
              <a:rPr lang="en-US" sz="2400" dirty="0">
                <a:solidFill>
                  <a:srgbClr val="0000FF"/>
                </a:solidFill>
              </a:rPr>
              <a:t>  4f</a:t>
            </a:r>
            <a:r>
              <a:rPr lang="en-US" sz="2400" baseline="30000" dirty="0">
                <a:solidFill>
                  <a:srgbClr val="0000FF"/>
                </a:solidFill>
              </a:rPr>
              <a:t>3</a:t>
            </a:r>
            <a:r>
              <a:rPr lang="en-US" sz="2400" dirty="0">
                <a:solidFill>
                  <a:srgbClr val="0000FF"/>
                </a:solidFill>
              </a:rPr>
              <a:t> system: ground state is </a:t>
            </a:r>
            <a:r>
              <a:rPr lang="en-US" sz="2400" baseline="30000" dirty="0">
                <a:solidFill>
                  <a:srgbClr val="FF0000"/>
                </a:solidFill>
              </a:rPr>
              <a:t>4</a:t>
            </a:r>
            <a:r>
              <a:rPr lang="en-US" sz="2400" dirty="0">
                <a:solidFill>
                  <a:srgbClr val="FF0000"/>
                </a:solidFill>
              </a:rPr>
              <a:t>I</a:t>
            </a:r>
            <a:r>
              <a:rPr lang="en-US" sz="2400" baseline="-25000" dirty="0">
                <a:solidFill>
                  <a:srgbClr val="FF0000"/>
                </a:solidFill>
              </a:rPr>
              <a:t>9/2</a:t>
            </a:r>
          </a:p>
          <a:p>
            <a:pPr lvl="0">
              <a:spcBef>
                <a:spcPts val="600"/>
              </a:spcBef>
            </a:pPr>
            <a:endParaRPr lang="en-US" sz="2400" u="sng" dirty="0">
              <a:solidFill>
                <a:srgbClr val="0000FF"/>
              </a:solidFill>
            </a:endParaRPr>
          </a:p>
          <a:p>
            <a:pPr lvl="0">
              <a:spcBef>
                <a:spcPts val="600"/>
              </a:spcBef>
            </a:pPr>
            <a:endParaRPr lang="en-US" sz="2400" u="sng" dirty="0">
              <a:solidFill>
                <a:srgbClr val="0000FF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9CF1DF4-151C-40C2-885E-019E5D9B1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976" y="2420888"/>
            <a:ext cx="7266047" cy="475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495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3321050"/>
            <a:ext cx="178752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GB" altLang="en-US" sz="3200" b="0" i="0" u="none" strike="noStrike" kern="1200" cap="none" spc="0" normalizeH="0" baseline="-2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2g</a:t>
            </a:r>
            <a:r>
              <a:rPr kumimoji="0" lang="en-GB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states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00513"/>
            <a:ext cx="9144000" cy="27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09600"/>
            <a:ext cx="5715000" cy="307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Crystal Field Effects</a:t>
            </a:r>
            <a:endParaRPr kumimoji="1" lang="en-US" alt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152400" y="501650"/>
            <a:ext cx="1752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en-GB" altLang="en-US" sz="3200" b="0" i="0" u="none" strike="noStrike" kern="1200" cap="none" spc="0" normalizeH="0" baseline="-2000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</a:t>
            </a:r>
            <a:r>
              <a:rPr kumimoji="0" lang="en-GB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states</a:t>
            </a:r>
            <a:endParaRPr kumimoji="0" lang="en-GB" altLang="en-US" sz="32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420FEE0-9F3E-4B32-B6A2-83B7F1BA3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crystal field effect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22BE9-D720-2C82-9F55-1F716E71B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D83F31-232D-255C-7700-290F927C1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9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986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86957301-2572-214C-ADBE-7C9922F8D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04775"/>
            <a:ext cx="5113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561A8"/>
                    </a:gs>
                    <a:gs pos="100000">
                      <a:srgbClr val="312F59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Octahedral crystal field splitting</a:t>
            </a:r>
          </a:p>
        </p:txBody>
      </p:sp>
      <p:grpSp>
        <p:nvGrpSpPr>
          <p:cNvPr id="3" name="Groep 1">
            <a:extLst>
              <a:ext uri="{FF2B5EF4-FFF2-40B4-BE49-F238E27FC236}">
                <a16:creationId xmlns:a16="http://schemas.microsoft.com/office/drawing/2014/main" id="{DFC4556D-1034-73DD-A8EC-2972273057CA}"/>
              </a:ext>
            </a:extLst>
          </p:cNvPr>
          <p:cNvGrpSpPr/>
          <p:nvPr/>
        </p:nvGrpSpPr>
        <p:grpSpPr>
          <a:xfrm>
            <a:off x="614604" y="3212976"/>
            <a:ext cx="8077200" cy="3200400"/>
            <a:chOff x="609600" y="2133600"/>
            <a:chExt cx="8077200" cy="3200400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6EA7FA82-A2C4-67D2-564D-F275CA88BA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4400" y="4876800"/>
              <a:ext cx="1676400" cy="76200"/>
              <a:chOff x="192" y="3888"/>
              <a:chExt cx="1392" cy="0"/>
            </a:xfrm>
          </p:grpSpPr>
          <p:sp>
            <p:nvSpPr>
              <p:cNvPr id="34" name="Line 3">
                <a:extLst>
                  <a:ext uri="{FF2B5EF4-FFF2-40B4-BE49-F238E27FC236}">
                    <a16:creationId xmlns:a16="http://schemas.microsoft.com/office/drawing/2014/main" id="{5F1D6148-6A71-B67B-4D54-F746F519A3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0" y="3888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" name="Line 4">
                <a:extLst>
                  <a:ext uri="{FF2B5EF4-FFF2-40B4-BE49-F238E27FC236}">
                    <a16:creationId xmlns:a16="http://schemas.microsoft.com/office/drawing/2014/main" id="{840B0F22-C622-28DD-D1A6-A5B37FFDE5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" y="3888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" name="Line 5">
                <a:extLst>
                  <a:ext uri="{FF2B5EF4-FFF2-40B4-BE49-F238E27FC236}">
                    <a16:creationId xmlns:a16="http://schemas.microsoft.com/office/drawing/2014/main" id="{69752952-9EAB-E494-FA79-74F3854515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4" y="3888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" name="Line 6">
                <a:extLst>
                  <a:ext uri="{FF2B5EF4-FFF2-40B4-BE49-F238E27FC236}">
                    <a16:creationId xmlns:a16="http://schemas.microsoft.com/office/drawing/2014/main" id="{902616BA-28B1-9CE3-0D02-4DA8051B9C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3888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" name="Line 7">
                <a:extLst>
                  <a:ext uri="{FF2B5EF4-FFF2-40B4-BE49-F238E27FC236}">
                    <a16:creationId xmlns:a16="http://schemas.microsoft.com/office/drawing/2014/main" id="{15BE5890-CF05-87C6-36C3-37D12D7473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3888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47E3EC2C-DA61-A5E7-CEE8-77CC6F372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133600"/>
              <a:ext cx="8077200" cy="3200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12F5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nl-NL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5A91D497-0ED6-191B-4443-B1C36D16C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163" y="2260600"/>
              <a:ext cx="1636712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0561A8"/>
                      </a:gs>
                      <a:gs pos="100000">
                        <a:srgbClr val="312F59"/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metal ion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in free space</a:t>
              </a:r>
            </a:p>
          </p:txBody>
        </p:sp>
        <p:grpSp>
          <p:nvGrpSpPr>
            <p:cNvPr id="7" name="Group 11">
              <a:extLst>
                <a:ext uri="{FF2B5EF4-FFF2-40B4-BE49-F238E27FC236}">
                  <a16:creationId xmlns:a16="http://schemas.microsoft.com/office/drawing/2014/main" id="{0D009161-2976-D4FF-E0C6-E4AC311BA9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0800" y="2260600"/>
              <a:ext cx="2952750" cy="2540000"/>
              <a:chOff x="1632" y="1424"/>
              <a:chExt cx="1860" cy="1600"/>
            </a:xfrm>
          </p:grpSpPr>
          <p:sp>
            <p:nvSpPr>
              <p:cNvPr id="26" name="Line 12">
                <a:extLst>
                  <a:ext uri="{FF2B5EF4-FFF2-40B4-BE49-F238E27FC236}">
                    <a16:creationId xmlns:a16="http://schemas.microsoft.com/office/drawing/2014/main" id="{577A0970-0AD4-2102-694E-FB5395214E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32" y="2304"/>
                <a:ext cx="528" cy="72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27" name="Group 13">
                <a:extLst>
                  <a:ext uri="{FF2B5EF4-FFF2-40B4-BE49-F238E27FC236}">
                    <a16:creationId xmlns:a16="http://schemas.microsoft.com/office/drawing/2014/main" id="{A8F90DDC-F913-3EE7-A909-16832A198E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08" y="2304"/>
                <a:ext cx="1008" cy="48"/>
                <a:chOff x="1920" y="3120"/>
                <a:chExt cx="1392" cy="0"/>
              </a:xfrm>
            </p:grpSpPr>
            <p:sp>
              <p:nvSpPr>
                <p:cNvPr id="29" name="Line 14">
                  <a:extLst>
                    <a:ext uri="{FF2B5EF4-FFF2-40B4-BE49-F238E27FC236}">
                      <a16:creationId xmlns:a16="http://schemas.microsoft.com/office/drawing/2014/main" id="{EAFD1A37-CAD5-55D1-48A4-7AAC35DB93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8" y="31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Line 15">
                  <a:extLst>
                    <a:ext uri="{FF2B5EF4-FFF2-40B4-BE49-F238E27FC236}">
                      <a16:creationId xmlns:a16="http://schemas.microsoft.com/office/drawing/2014/main" id="{8093BEBB-973E-5B41-FEB0-810967983D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0" y="31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Line 16">
                  <a:extLst>
                    <a:ext uri="{FF2B5EF4-FFF2-40B4-BE49-F238E27FC236}">
                      <a16:creationId xmlns:a16="http://schemas.microsoft.com/office/drawing/2014/main" id="{2C5B5F91-3E4E-132E-71BA-1244C95941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72" y="31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Line 17">
                  <a:extLst>
                    <a:ext uri="{FF2B5EF4-FFF2-40B4-BE49-F238E27FC236}">
                      <a16:creationId xmlns:a16="http://schemas.microsoft.com/office/drawing/2014/main" id="{0087FEAC-F0D0-1CD5-0296-F3EA20C390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84" y="31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Line 18">
                  <a:extLst>
                    <a:ext uri="{FF2B5EF4-FFF2-40B4-BE49-F238E27FC236}">
                      <a16:creationId xmlns:a16="http://schemas.microsoft.com/office/drawing/2014/main" id="{2B1DD78C-E4D7-20A5-9121-002CFAAC99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96" y="31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8" name="Rectangle 19">
                <a:extLst>
                  <a:ext uri="{FF2B5EF4-FFF2-40B4-BE49-F238E27FC236}">
                    <a16:creationId xmlns:a16="http://schemas.microsoft.com/office/drawing/2014/main" id="{BA887A8E-AEA5-6E19-99C2-4EA5A80C1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1424"/>
                <a:ext cx="147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rgbClr val="0561A8"/>
                        </a:gs>
                        <a:gs pos="100000">
                          <a:srgbClr val="312F59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in symmetrical field</a:t>
                </a:r>
              </a:p>
            </p:txBody>
          </p:sp>
        </p:grpSp>
        <p:grpSp>
          <p:nvGrpSpPr>
            <p:cNvPr id="8" name="Group 20">
              <a:extLst>
                <a:ext uri="{FF2B5EF4-FFF2-40B4-BE49-F238E27FC236}">
                  <a16:creationId xmlns:a16="http://schemas.microsoft.com/office/drawing/2014/main" id="{106A76E1-F9BD-7067-DF8C-7D55A8B86D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5400" y="2274888"/>
              <a:ext cx="3457575" cy="2663825"/>
              <a:chOff x="3216" y="1433"/>
              <a:chExt cx="2178" cy="1678"/>
            </a:xfrm>
          </p:grpSpPr>
          <p:grpSp>
            <p:nvGrpSpPr>
              <p:cNvPr id="10" name="Group 21">
                <a:extLst>
                  <a:ext uri="{FF2B5EF4-FFF2-40B4-BE49-F238E27FC236}">
                    <a16:creationId xmlns:a16="http://schemas.microsoft.com/office/drawing/2014/main" id="{C92C789C-D506-BF20-396A-2616DD9CAF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6" y="1920"/>
                <a:ext cx="1895" cy="1191"/>
                <a:chOff x="3216" y="1920"/>
                <a:chExt cx="1895" cy="1191"/>
              </a:xfrm>
            </p:grpSpPr>
            <p:sp>
              <p:nvSpPr>
                <p:cNvPr id="18" name="Line 22">
                  <a:extLst>
                    <a:ext uri="{FF2B5EF4-FFF2-40B4-BE49-F238E27FC236}">
                      <a16:creationId xmlns:a16="http://schemas.microsoft.com/office/drawing/2014/main" id="{80178205-D484-4FDD-BB6C-1F1D73E1C5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216" y="1920"/>
                  <a:ext cx="864" cy="38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Line 23">
                  <a:extLst>
                    <a:ext uri="{FF2B5EF4-FFF2-40B4-BE49-F238E27FC236}">
                      <a16:creationId xmlns:a16="http://schemas.microsoft.com/office/drawing/2014/main" id="{92716786-1006-48A7-9AD1-A953E8C7B9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6" y="2304"/>
                  <a:ext cx="720" cy="28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20" name="Group 24">
                  <a:extLst>
                    <a:ext uri="{FF2B5EF4-FFF2-40B4-BE49-F238E27FC236}">
                      <a16:creationId xmlns:a16="http://schemas.microsoft.com/office/drawing/2014/main" id="{62E652B9-7AFD-44DD-1A4C-D290F5D641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36" y="2592"/>
                  <a:ext cx="816" cy="0"/>
                  <a:chOff x="3648" y="3408"/>
                  <a:chExt cx="816" cy="0"/>
                </a:xfrm>
              </p:grpSpPr>
              <p:sp>
                <p:nvSpPr>
                  <p:cNvPr id="23" name="Line 25">
                    <a:extLst>
                      <a:ext uri="{FF2B5EF4-FFF2-40B4-BE49-F238E27FC236}">
                        <a16:creationId xmlns:a16="http://schemas.microsoft.com/office/drawing/2014/main" id="{0EA234F7-577D-E418-FB5A-284B4449A65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36" y="3408"/>
                    <a:ext cx="240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Line 26">
                    <a:extLst>
                      <a:ext uri="{FF2B5EF4-FFF2-40B4-BE49-F238E27FC236}">
                        <a16:creationId xmlns:a16="http://schemas.microsoft.com/office/drawing/2014/main" id="{ADA044E1-4693-F242-4004-7E2B12FE14D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48" y="3408"/>
                    <a:ext cx="240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Line 27">
                    <a:extLst>
                      <a:ext uri="{FF2B5EF4-FFF2-40B4-BE49-F238E27FC236}">
                        <a16:creationId xmlns:a16="http://schemas.microsoft.com/office/drawing/2014/main" id="{A4D43F27-AC31-D776-0DB1-E98AF4174EB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24" y="3408"/>
                    <a:ext cx="240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1" name="Rectangle 28">
                  <a:extLst>
                    <a:ext uri="{FF2B5EF4-FFF2-40B4-BE49-F238E27FC236}">
                      <a16:creationId xmlns:a16="http://schemas.microsoft.com/office/drawing/2014/main" id="{CBDB4825-6CDD-E4CA-F9C0-48FBF400AA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00" y="2352"/>
                  <a:ext cx="311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t</a:t>
                  </a:r>
                  <a:r>
                    <a:rPr kumimoji="0" lang="en-GB" altLang="en-US" sz="2400" b="0" i="0" u="none" strike="noStrike" kern="1200" cap="none" spc="0" normalizeH="0" baseline="-2000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2g</a:t>
                  </a:r>
                  <a:endParaRPr kumimoji="0" lang="en-GB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 29">
                  <a:extLst>
                    <a:ext uri="{FF2B5EF4-FFF2-40B4-BE49-F238E27FC236}">
                      <a16:creationId xmlns:a16="http://schemas.microsoft.com/office/drawing/2014/main" id="{0F3B5FDC-9EDF-793B-F6FB-3002BF5C8D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2880"/>
                  <a:ext cx="92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/>
                  </a:pPr>
                  <a:r>
                    <a:rPr kumimoji="0" lang="en-GB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yz	xz	xy</a:t>
                  </a:r>
                  <a:endParaRPr kumimoji="0" lang="en-GB" altLang="en-US" sz="1800" b="0" i="0" u="none" strike="noStrike" kern="1200" cap="none" spc="0" normalizeH="0" baseline="26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roup 30">
                <a:extLst>
                  <a:ext uri="{FF2B5EF4-FFF2-40B4-BE49-F238E27FC236}">
                    <a16:creationId xmlns:a16="http://schemas.microsoft.com/office/drawing/2014/main" id="{77BD14E1-91FC-56AE-BE9F-EAB26D6ADD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52" y="1433"/>
                <a:ext cx="1842" cy="862"/>
                <a:chOff x="3552" y="1433"/>
                <a:chExt cx="1842" cy="862"/>
              </a:xfrm>
            </p:grpSpPr>
            <p:sp>
              <p:nvSpPr>
                <p:cNvPr id="12" name="Rectangle 31">
                  <a:extLst>
                    <a:ext uri="{FF2B5EF4-FFF2-40B4-BE49-F238E27FC236}">
                      <a16:creationId xmlns:a16="http://schemas.microsoft.com/office/drawing/2014/main" id="{85198CEA-E6AD-0378-A70C-AE8EF1846C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6" y="1632"/>
                  <a:ext cx="294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e</a:t>
                  </a:r>
                  <a:r>
                    <a:rPr kumimoji="0" lang="en-GB" altLang="en-US" sz="2400" b="0" i="0" u="none" strike="noStrike" kern="1200" cap="none" spc="0" normalizeH="0" baseline="-2000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g</a:t>
                  </a:r>
                  <a:endParaRPr kumimoji="0" lang="en-GB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 panose="02020603050405020304" pitchFamily="18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13" name="Group 32">
                  <a:extLst>
                    <a:ext uri="{FF2B5EF4-FFF2-40B4-BE49-F238E27FC236}">
                      <a16:creationId xmlns:a16="http://schemas.microsoft.com/office/drawing/2014/main" id="{E489A005-AEEA-C2E6-5B7C-010237C6F6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80" y="1920"/>
                  <a:ext cx="528" cy="0"/>
                  <a:chOff x="3792" y="2736"/>
                  <a:chExt cx="528" cy="0"/>
                </a:xfrm>
              </p:grpSpPr>
              <p:sp>
                <p:nvSpPr>
                  <p:cNvPr id="16" name="Line 33">
                    <a:extLst>
                      <a:ext uri="{FF2B5EF4-FFF2-40B4-BE49-F238E27FC236}">
                        <a16:creationId xmlns:a16="http://schemas.microsoft.com/office/drawing/2014/main" id="{0C93052A-F516-26D8-DB88-4D6C046A9AA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080" y="2736"/>
                    <a:ext cx="240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" name="Line 34">
                    <a:extLst>
                      <a:ext uri="{FF2B5EF4-FFF2-40B4-BE49-F238E27FC236}">
                        <a16:creationId xmlns:a16="http://schemas.microsoft.com/office/drawing/2014/main" id="{F119F8E3-152C-9F1B-EF8A-65B89DEAB1F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92" y="2736"/>
                    <a:ext cx="240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" name="Rectangle 35">
                  <a:extLst>
                    <a:ext uri="{FF2B5EF4-FFF2-40B4-BE49-F238E27FC236}">
                      <a16:creationId xmlns:a16="http://schemas.microsoft.com/office/drawing/2014/main" id="{96EAA6FB-9A0E-8053-48F5-8FD5EDFD8F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2" y="1433"/>
                  <a:ext cx="1842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gradFill rotWithShape="0">
                        <a:gsLst>
                          <a:gs pos="0">
                            <a:srgbClr val="0561A8"/>
                          </a:gs>
                          <a:gs pos="100000">
                            <a:srgbClr val="312F59"/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bg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alt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in octahedral ligand field</a:t>
                  </a:r>
                </a:p>
              </p:txBody>
            </p:sp>
            <p:sp>
              <p:nvSpPr>
                <p:cNvPr id="15" name="Rectangle 36">
                  <a:extLst>
                    <a:ext uri="{FF2B5EF4-FFF2-40B4-BE49-F238E27FC236}">
                      <a16:creationId xmlns:a16="http://schemas.microsoft.com/office/drawing/2014/main" id="{1A96F2F4-D611-9613-B224-B8F9C2FA5F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32" y="2064"/>
                  <a:ext cx="601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>
                      <a:tab pos="571500" algn="l"/>
                      <a:tab pos="1054100" algn="l"/>
                      <a:tab pos="1524000" algn="l"/>
                      <a:tab pos="1905000" algn="l"/>
                    </a:tabLst>
                    <a:defRPr/>
                  </a:pPr>
                  <a:r>
                    <a:rPr kumimoji="0" lang="en-GB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x</a:t>
                  </a:r>
                  <a:r>
                    <a:rPr kumimoji="0" lang="en-GB" altLang="en-US" sz="1800" b="0" i="0" u="none" strike="noStrike" kern="1200" cap="none" spc="0" normalizeH="0" baseline="2600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2</a:t>
                  </a:r>
                  <a:r>
                    <a:rPr kumimoji="0" lang="en-GB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-y</a:t>
                  </a:r>
                  <a:r>
                    <a:rPr kumimoji="0" lang="en-GB" altLang="en-US" sz="1800" b="0" i="0" u="none" strike="noStrike" kern="1200" cap="none" spc="0" normalizeH="0" baseline="2600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2	</a:t>
                  </a:r>
                  <a:r>
                    <a:rPr kumimoji="0" lang="en-GB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z</a:t>
                  </a:r>
                  <a:r>
                    <a:rPr kumimoji="0" lang="en-GB" altLang="en-US" sz="1800" b="0" i="0" u="none" strike="noStrike" kern="1200" cap="none" spc="0" normalizeH="0" baseline="2600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+mn-cs"/>
                    </a:rPr>
                    <a:t>2</a:t>
                  </a:r>
                </a:p>
              </p:txBody>
            </p:sp>
          </p:grpSp>
        </p:grpSp>
        <p:sp>
          <p:nvSpPr>
            <p:cNvPr id="9" name="Rectangle 37">
              <a:extLst>
                <a:ext uri="{FF2B5EF4-FFF2-40B4-BE49-F238E27FC236}">
                  <a16:creationId xmlns:a16="http://schemas.microsoft.com/office/drawing/2014/main" id="{DDE2AE39-11B9-31F5-EA6C-2AAEC23C6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" y="4953000"/>
              <a:ext cx="19859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571500" algn="l"/>
                  <a:tab pos="1054100" algn="l"/>
                  <a:tab pos="1524000" algn="l"/>
                  <a:tab pos="1905000" algn="l"/>
                </a:tabLst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571500" algn="l"/>
                  <a:tab pos="1054100" algn="l"/>
                  <a:tab pos="1524000" algn="l"/>
                  <a:tab pos="1905000" algn="l"/>
                </a:tabLst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571500" algn="l"/>
                  <a:tab pos="1054100" algn="l"/>
                  <a:tab pos="1524000" algn="l"/>
                  <a:tab pos="1905000" algn="l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571500" algn="l"/>
                  <a:tab pos="1054100" algn="l"/>
                  <a:tab pos="1524000" algn="l"/>
                  <a:tab pos="1905000" algn="l"/>
                </a:tabLs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tabLst>
                  <a:tab pos="571500" algn="l"/>
                  <a:tab pos="1054100" algn="l"/>
                  <a:tab pos="1524000" algn="l"/>
                  <a:tab pos="1905000" algn="l"/>
                </a:tabLs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tabLst>
                  <a:tab pos="571500" algn="l"/>
                  <a:tab pos="1054100" algn="l"/>
                  <a:tab pos="1524000" algn="l"/>
                  <a:tab pos="1905000" algn="l"/>
                </a:tabLs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tabLst>
                  <a:tab pos="571500" algn="l"/>
                  <a:tab pos="1054100" algn="l"/>
                  <a:tab pos="1524000" algn="l"/>
                  <a:tab pos="1905000" algn="l"/>
                </a:tabLs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tabLst>
                  <a:tab pos="571500" algn="l"/>
                  <a:tab pos="1054100" algn="l"/>
                  <a:tab pos="1524000" algn="l"/>
                  <a:tab pos="1905000" algn="l"/>
                </a:tabLs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tabLst>
                  <a:tab pos="571500" algn="l"/>
                  <a:tab pos="1054100" algn="l"/>
                  <a:tab pos="1524000" algn="l"/>
                  <a:tab pos="1905000" algn="l"/>
                </a:tabLst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71500" algn="l"/>
                  <a:tab pos="1054100" algn="l"/>
                  <a:tab pos="1524000" algn="l"/>
                  <a:tab pos="1905000" algn="l"/>
                </a:tabLst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x</a:t>
              </a:r>
              <a:r>
                <a:rPr kumimoji="0" lang="en-GB" altLang="en-US" sz="1800" b="0" i="0" u="none" strike="noStrike" kern="1200" cap="none" spc="0" normalizeH="0" baseline="26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-y</a:t>
              </a:r>
              <a:r>
                <a:rPr kumimoji="0" lang="en-GB" altLang="en-US" sz="1800" b="0" i="0" u="none" strike="noStrike" kern="1200" cap="none" spc="0" normalizeH="0" baseline="26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yz  z</a:t>
              </a:r>
              <a:r>
                <a:rPr kumimoji="0" lang="en-GB" altLang="en-US" sz="1800" b="0" i="0" u="none" strike="noStrike" kern="1200" cap="none" spc="0" normalizeH="0" baseline="26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xz  xy</a:t>
              </a:r>
              <a:endParaRPr kumimoji="0" lang="en-GB" altLang="en-US" sz="1800" b="0" i="0" u="none" strike="noStrike" kern="1200" cap="none" spc="0" normalizeH="0" baseline="26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F522C31D-D6FD-624E-FFEB-938F28455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529" y="942059"/>
            <a:ext cx="1568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5">
            <a:extLst>
              <a:ext uri="{FF2B5EF4-FFF2-40B4-BE49-F238E27FC236}">
                <a16:creationId xmlns:a16="http://schemas.microsoft.com/office/drawing/2014/main" id="{5191D118-8DB5-1F75-D4FA-8C38AA6BF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CRYSTAL FIELD EFFECT</a:t>
            </a:r>
            <a:endParaRPr kumimoji="0" lang="en-US" sz="3200" b="0" i="0" u="none" strike="noStrike" kern="1200" cap="none" spc="0" normalizeH="0" baseline="30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41" name="Diagram 40">
            <a:extLst>
              <a:ext uri="{FF2B5EF4-FFF2-40B4-BE49-F238E27FC236}">
                <a16:creationId xmlns:a16="http://schemas.microsoft.com/office/drawing/2014/main" id="{3AF61390-C734-C451-75BD-C8D624EDE31F}"/>
              </a:ext>
            </a:extLst>
          </p:cNvPr>
          <p:cNvGraphicFramePr/>
          <p:nvPr/>
        </p:nvGraphicFramePr>
        <p:xfrm>
          <a:off x="1613546" y="656487"/>
          <a:ext cx="3965600" cy="2811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3231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87354E7-F22B-4375-9885-9887F215A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599A800-C758-1EC8-3017-86ABC4AAF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1A23C44-32EA-1471-FC4F-D83CCC5E8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Atomic Multiplet Theory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994799-A147-C45D-C2BD-D8EE77CFD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CRYSTAL FIELD EFFECT</a:t>
            </a:r>
            <a:endParaRPr kumimoji="0" lang="en-US" sz="3200" b="0" i="0" u="none" strike="noStrike" kern="1200" cap="none" spc="0" normalizeH="0" baseline="30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058F037-7C98-413F-E879-03687C48CC33}"/>
              </a:ext>
            </a:extLst>
          </p:cNvPr>
          <p:cNvGraphicFramePr/>
          <p:nvPr/>
        </p:nvGraphicFramePr>
        <p:xfrm>
          <a:off x="-1548680" y="1171303"/>
          <a:ext cx="7272808" cy="5144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hthoek 1">
            <a:extLst>
              <a:ext uri="{FF2B5EF4-FFF2-40B4-BE49-F238E27FC236}">
                <a16:creationId xmlns:a16="http://schemas.microsoft.com/office/drawing/2014/main" id="{BED098CD-06A6-C2D0-F7B3-E2767DA73975}"/>
              </a:ext>
            </a:extLst>
          </p:cNvPr>
          <p:cNvSpPr/>
          <p:nvPr/>
        </p:nvSpPr>
        <p:spPr>
          <a:xfrm>
            <a:off x="4211960" y="2060848"/>
            <a:ext cx="4824536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marR="0" lvl="2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Branching rules:</a:t>
            </a:r>
          </a:p>
          <a:p>
            <a:pPr marL="914400" marR="0" lvl="2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Same rules for any quantum number</a:t>
            </a:r>
          </a:p>
          <a:p>
            <a:pPr marL="914400" marR="0" lvl="2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S, L or J</a:t>
            </a:r>
          </a:p>
        </p:txBody>
      </p:sp>
    </p:spTree>
    <p:extLst>
      <p:ext uri="{BB962C8B-B14F-4D97-AF65-F5344CB8AC3E}">
        <p14:creationId xmlns:p14="http://schemas.microsoft.com/office/powerpoint/2010/main" val="574459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620A1-DE46-7598-2A75-409BDFD00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B468D94-F8F0-0042-27A2-1F6D5CE2F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D9BF7E8-09A3-34F0-1E0D-A0B4496AF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0B9C40B-1C9C-31B1-6B5C-6EE13CFE1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Atomic Multiplet Theory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B06B36-6515-4CCD-110B-56C1B1B03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917" y="0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absorption from 3d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0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to 2p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3d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1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5F20C5E-2FE4-0A40-B7F3-E549F94DC83A}"/>
              </a:ext>
            </a:extLst>
          </p:cNvPr>
          <p:cNvGraphicFramePr/>
          <p:nvPr/>
        </p:nvGraphicFramePr>
        <p:xfrm>
          <a:off x="2880216" y="763200"/>
          <a:ext cx="7272808" cy="5648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78EA391-86D6-0640-4057-00F915CBD82B}"/>
              </a:ext>
            </a:extLst>
          </p:cNvPr>
          <p:cNvGraphicFramePr/>
          <p:nvPr/>
        </p:nvGraphicFramePr>
        <p:xfrm>
          <a:off x="39254" y="2348880"/>
          <a:ext cx="2808312" cy="2008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kstvak 1">
            <a:extLst>
              <a:ext uri="{FF2B5EF4-FFF2-40B4-BE49-F238E27FC236}">
                <a16:creationId xmlns:a16="http://schemas.microsoft.com/office/drawing/2014/main" id="{472CBD14-B4F6-A085-67F8-D347ADE8FF38}"/>
              </a:ext>
            </a:extLst>
          </p:cNvPr>
          <p:cNvSpPr txBox="1"/>
          <p:nvPr/>
        </p:nvSpPr>
        <p:spPr>
          <a:xfrm>
            <a:off x="827584" y="282449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ee</a:t>
            </a: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   LS       CFS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303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8B6E9-078F-C15E-693B-9D68ECF99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1B318CB-5C03-77E9-9962-A5E4A30EE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2A1B96B-F5B4-9901-24D3-F9CD71F76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52C6CB-95E9-C91C-4E51-CCBC8C062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Atomic Multiplet Theory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3E1D46-A376-AF10-E6B9-32597C6AB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917" y="0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absorption from 3d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0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to 2p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3d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1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EAE0691-5213-6EA6-5A72-D2A351C07B61}"/>
              </a:ext>
            </a:extLst>
          </p:cNvPr>
          <p:cNvGraphicFramePr/>
          <p:nvPr/>
        </p:nvGraphicFramePr>
        <p:xfrm>
          <a:off x="2880216" y="763200"/>
          <a:ext cx="7272808" cy="5648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411A424-6879-6055-D3DA-87607B8F0591}"/>
              </a:ext>
            </a:extLst>
          </p:cNvPr>
          <p:cNvGraphicFramePr/>
          <p:nvPr/>
        </p:nvGraphicFramePr>
        <p:xfrm>
          <a:off x="39254" y="2348880"/>
          <a:ext cx="2808312" cy="2008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kstvak 1">
            <a:extLst>
              <a:ext uri="{FF2B5EF4-FFF2-40B4-BE49-F238E27FC236}">
                <a16:creationId xmlns:a16="http://schemas.microsoft.com/office/drawing/2014/main" id="{1F448E48-A48A-6003-08B8-834369553372}"/>
              </a:ext>
            </a:extLst>
          </p:cNvPr>
          <p:cNvSpPr txBox="1"/>
          <p:nvPr/>
        </p:nvSpPr>
        <p:spPr>
          <a:xfrm>
            <a:off x="827584" y="282449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ee</a:t>
            </a: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   LS       CFS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kstvak 3">
            <a:extLst>
              <a:ext uri="{FF2B5EF4-FFF2-40B4-BE49-F238E27FC236}">
                <a16:creationId xmlns:a16="http://schemas.microsoft.com/office/drawing/2014/main" id="{A39CDD52-D563-94A4-6DC5-995567100C33}"/>
              </a:ext>
            </a:extLst>
          </p:cNvPr>
          <p:cNvSpPr txBox="1"/>
          <p:nvPr/>
        </p:nvSpPr>
        <p:spPr>
          <a:xfrm>
            <a:off x="6876256" y="6480678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2     3     7     8     5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2108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43C18-DF62-ACD6-464F-92617783E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B044BC4-3336-4BB1-E041-37D890D7E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8BDA5F7-0B52-F1C9-1856-136254F1F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6E0B3D9-8EBB-E8D8-BC4E-50BA2E362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Atomic Multiplet Theory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E9AA7B-3255-F047-15EF-D1EDF72C6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917" y="0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absorption from 3d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0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to 2p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5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3d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1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0107677-307E-8164-3B94-A07735328686}"/>
              </a:ext>
            </a:extLst>
          </p:cNvPr>
          <p:cNvGraphicFramePr/>
          <p:nvPr/>
        </p:nvGraphicFramePr>
        <p:xfrm>
          <a:off x="2880216" y="763200"/>
          <a:ext cx="7272808" cy="5648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940A53D-1E37-1A5C-DAE6-657FF74E6006}"/>
              </a:ext>
            </a:extLst>
          </p:cNvPr>
          <p:cNvGraphicFramePr/>
          <p:nvPr/>
        </p:nvGraphicFramePr>
        <p:xfrm>
          <a:off x="39254" y="2348880"/>
          <a:ext cx="2808312" cy="2008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kstvak 1">
            <a:extLst>
              <a:ext uri="{FF2B5EF4-FFF2-40B4-BE49-F238E27FC236}">
                <a16:creationId xmlns:a16="http://schemas.microsoft.com/office/drawing/2014/main" id="{9F5C95B5-0270-DD21-D6A0-6BC8912E117F}"/>
              </a:ext>
            </a:extLst>
          </p:cNvPr>
          <p:cNvSpPr txBox="1"/>
          <p:nvPr/>
        </p:nvSpPr>
        <p:spPr>
          <a:xfrm>
            <a:off x="827584" y="282449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ee</a:t>
            </a: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   LS       CFS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kstvak 3">
            <a:extLst>
              <a:ext uri="{FF2B5EF4-FFF2-40B4-BE49-F238E27FC236}">
                <a16:creationId xmlns:a16="http://schemas.microsoft.com/office/drawing/2014/main" id="{C62E281B-4B57-C685-5CF2-26BCE8174A9D}"/>
              </a:ext>
            </a:extLst>
          </p:cNvPr>
          <p:cNvSpPr txBox="1"/>
          <p:nvPr/>
        </p:nvSpPr>
        <p:spPr>
          <a:xfrm>
            <a:off x="6876256" y="6480678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2     3     </a:t>
            </a: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7</a:t>
            </a: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 8     5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" name="Rechthoek 4">
            <a:extLst>
              <a:ext uri="{FF2B5EF4-FFF2-40B4-BE49-F238E27FC236}">
                <a16:creationId xmlns:a16="http://schemas.microsoft.com/office/drawing/2014/main" id="{85D32F7A-6C5E-3C89-514D-5CE6279F2C5D}"/>
              </a:ext>
            </a:extLst>
          </p:cNvPr>
          <p:cNvSpPr/>
          <p:nvPr/>
        </p:nvSpPr>
        <p:spPr bwMode="auto">
          <a:xfrm>
            <a:off x="4499992" y="620688"/>
            <a:ext cx="2232248" cy="6048671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Rechthoek 11">
            <a:extLst>
              <a:ext uri="{FF2B5EF4-FFF2-40B4-BE49-F238E27FC236}">
                <a16:creationId xmlns:a16="http://schemas.microsoft.com/office/drawing/2014/main" id="{E73461C1-961C-6C55-5290-22ABC7F46DE5}"/>
              </a:ext>
            </a:extLst>
          </p:cNvPr>
          <p:cNvSpPr/>
          <p:nvPr/>
        </p:nvSpPr>
        <p:spPr bwMode="auto">
          <a:xfrm>
            <a:off x="753656" y="620688"/>
            <a:ext cx="1442080" cy="6048671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Rechthoek 12">
            <a:extLst>
              <a:ext uri="{FF2B5EF4-FFF2-40B4-BE49-F238E27FC236}">
                <a16:creationId xmlns:a16="http://schemas.microsoft.com/office/drawing/2014/main" id="{6CE72CEC-0261-421F-C7D1-BB534CA6B729}"/>
              </a:ext>
            </a:extLst>
          </p:cNvPr>
          <p:cNvSpPr/>
          <p:nvPr/>
        </p:nvSpPr>
        <p:spPr>
          <a:xfrm>
            <a:off x="2206134" y="610105"/>
            <a:ext cx="23262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Dipole selection rule: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ΔJ=T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(cubic symmetry)</a:t>
            </a:r>
          </a:p>
        </p:txBody>
      </p:sp>
      <p:cxnSp>
        <p:nvCxnSpPr>
          <p:cNvPr id="13" name="Rechte verbindingslijn met pijl 13">
            <a:extLst>
              <a:ext uri="{FF2B5EF4-FFF2-40B4-BE49-F238E27FC236}">
                <a16:creationId xmlns:a16="http://schemas.microsoft.com/office/drawing/2014/main" id="{77EBC4CF-3B71-38DD-CC2B-AA6780278607}"/>
              </a:ext>
            </a:extLst>
          </p:cNvPr>
          <p:cNvCxnSpPr/>
          <p:nvPr/>
        </p:nvCxnSpPr>
        <p:spPr bwMode="auto">
          <a:xfrm flipV="1">
            <a:off x="2864274" y="983740"/>
            <a:ext cx="4919612" cy="2283297"/>
          </a:xfrm>
          <a:prstGeom prst="straightConnector1">
            <a:avLst/>
          </a:prstGeom>
          <a:solidFill>
            <a:schemeClr val="accent1"/>
          </a:solidFill>
          <a:ln w="31750" cap="flat" cmpd="dbl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" name="Picture 3">
            <a:extLst>
              <a:ext uri="{FF2B5EF4-FFF2-40B4-BE49-F238E27FC236}">
                <a16:creationId xmlns:a16="http://schemas.microsoft.com/office/drawing/2014/main" id="{6627C86B-3D30-2E96-43CA-14947E9685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7" t="3937" r="451" b="50718"/>
          <a:stretch/>
        </p:blipFill>
        <p:spPr bwMode="auto">
          <a:xfrm>
            <a:off x="35496" y="4038764"/>
            <a:ext cx="4536504" cy="277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461B1D87-7786-4430-F85E-081735FAF686}"/>
              </a:ext>
            </a:extLst>
          </p:cNvPr>
          <p:cNvCxnSpPr/>
          <p:nvPr/>
        </p:nvCxnSpPr>
        <p:spPr bwMode="auto">
          <a:xfrm>
            <a:off x="2880216" y="3487578"/>
            <a:ext cx="4860136" cy="2169128"/>
          </a:xfrm>
          <a:prstGeom prst="straightConnector1">
            <a:avLst/>
          </a:prstGeom>
          <a:solidFill>
            <a:schemeClr val="accent1"/>
          </a:solidFill>
          <a:ln w="31750" cap="flat" cmpd="dbl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149579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Comparison with Experiment</a:t>
            </a:r>
            <a:endParaRPr kumimoji="1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01" y="620688"/>
            <a:ext cx="8077200" cy="586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07DE1CC7-53C0-4D31-B302-5DDB6514D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2p XAS of ScF3 with crystal field multiplets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62E35D5B-7562-4BDA-97D8-79293CD2E3F1}"/>
              </a:ext>
            </a:extLst>
          </p:cNvPr>
          <p:cNvSpPr/>
          <p:nvPr/>
        </p:nvSpPr>
        <p:spPr>
          <a:xfrm>
            <a:off x="1475656" y="6387535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hlinkClick r:id="rId4"/>
              </a:rPr>
              <a:t>PHYS. Rev. B. 41, 928 (1990)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[google drive]</a:t>
            </a:r>
          </a:p>
        </p:txBody>
      </p:sp>
    </p:spTree>
    <p:extLst>
      <p:ext uri="{BB962C8B-B14F-4D97-AF65-F5344CB8AC3E}">
        <p14:creationId xmlns:p14="http://schemas.microsoft.com/office/powerpoint/2010/main" val="6887345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Atomic Multiplet Theory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18A91D-F116-CDDC-0456-254DFF3E6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3" y="779977"/>
            <a:ext cx="8985978" cy="3729142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2003470D-6934-E8F3-7F92-EFF48BC43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3" y="-51375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Crystal Field in square planar symmetry</a:t>
            </a:r>
            <a:endParaRPr kumimoji="0" lang="en-US" sz="3200" b="0" i="0" u="none" strike="noStrike" kern="1200" cap="none" spc="0" normalizeH="0" baseline="30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82C7B4-CF39-9777-9A2A-FC9EFF17F31C}"/>
              </a:ext>
            </a:extLst>
          </p:cNvPr>
          <p:cNvSpPr txBox="1"/>
          <p:nvPr/>
        </p:nvSpPr>
        <p:spPr>
          <a:xfrm>
            <a:off x="611560" y="4614243"/>
            <a:ext cx="67687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95CFF"/>
                </a:solidFill>
              </a:rPr>
              <a:t>Approximate CO layer as square planar in symmetry</a:t>
            </a:r>
          </a:p>
          <a:p>
            <a:r>
              <a:rPr lang="en-US" dirty="0">
                <a:solidFill>
                  <a:srgbClr val="295CFF"/>
                </a:solidFill>
              </a:rPr>
              <a:t>(Ignore Ni surface)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79545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Atomic Multiplet Theory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07CD888-CB7F-43E7-BC95-5AE19191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Crystal Field in D4h symmetry</a:t>
            </a:r>
            <a:endParaRPr kumimoji="0" lang="en-US" sz="3200" b="0" i="0" u="none" strike="noStrike" kern="1200" cap="none" spc="0" normalizeH="0" baseline="30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0D2167-5F10-B17E-0EF4-426EB6ADAA11}"/>
              </a:ext>
            </a:extLst>
          </p:cNvPr>
          <p:cNvGraphicFramePr>
            <a:graphicFrameLocks noGrp="1"/>
          </p:cNvGraphicFramePr>
          <p:nvPr/>
        </p:nvGraphicFramePr>
        <p:xfrm>
          <a:off x="1643845" y="1188865"/>
          <a:ext cx="5856310" cy="53763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1262">
                  <a:extLst>
                    <a:ext uri="{9D8B030D-6E8A-4147-A177-3AD203B41FA5}">
                      <a16:colId xmlns:a16="http://schemas.microsoft.com/office/drawing/2014/main" val="1477355101"/>
                    </a:ext>
                  </a:extLst>
                </a:gridCol>
                <a:gridCol w="1171262">
                  <a:extLst>
                    <a:ext uri="{9D8B030D-6E8A-4147-A177-3AD203B41FA5}">
                      <a16:colId xmlns:a16="http://schemas.microsoft.com/office/drawing/2014/main" val="3802064049"/>
                    </a:ext>
                  </a:extLst>
                </a:gridCol>
                <a:gridCol w="1171262">
                  <a:extLst>
                    <a:ext uri="{9D8B030D-6E8A-4147-A177-3AD203B41FA5}">
                      <a16:colId xmlns:a16="http://schemas.microsoft.com/office/drawing/2014/main" val="3446481441"/>
                    </a:ext>
                  </a:extLst>
                </a:gridCol>
                <a:gridCol w="1171262">
                  <a:extLst>
                    <a:ext uri="{9D8B030D-6E8A-4147-A177-3AD203B41FA5}">
                      <a16:colId xmlns:a16="http://schemas.microsoft.com/office/drawing/2014/main" val="721904906"/>
                    </a:ext>
                  </a:extLst>
                </a:gridCol>
                <a:gridCol w="1171262">
                  <a:extLst>
                    <a:ext uri="{9D8B030D-6E8A-4147-A177-3AD203B41FA5}">
                      <a16:colId xmlns:a16="http://schemas.microsoft.com/office/drawing/2014/main" val="1874074445"/>
                    </a:ext>
                  </a:extLst>
                </a:gridCol>
              </a:tblGrid>
              <a:tr h="896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SO</a:t>
                      </a:r>
                      <a:r>
                        <a:rPr lang="nl-NL" sz="3200" baseline="-25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O</a:t>
                      </a:r>
                      <a:r>
                        <a:rPr lang="nl-NL" sz="3200" baseline="-25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h</a:t>
                      </a:r>
                      <a:endParaRPr lang="nl-NL" sz="3200" dirty="0"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D</a:t>
                      </a:r>
                      <a:r>
                        <a:rPr lang="nl-NL" sz="3200" baseline="-250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4h</a:t>
                      </a:r>
                      <a:endParaRPr lang="nl-NL" sz="3200" dirty="0"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3200" dirty="0"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445870"/>
                  </a:ext>
                </a:extLst>
              </a:tr>
              <a:tr h="89605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S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A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1</a:t>
                      </a:r>
                      <a:endParaRPr lang="nl-NL" sz="2400" baseline="-250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A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1</a:t>
                      </a:r>
                      <a:endParaRPr lang="nl-NL" sz="2400" baseline="-250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2400" baseline="-250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659478"/>
                  </a:ext>
                </a:extLst>
              </a:tr>
              <a:tr h="896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P</a:t>
                      </a:r>
                      <a:endParaRPr lang="nl-NL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A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2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B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1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832036"/>
                  </a:ext>
                </a:extLst>
              </a:tr>
              <a:tr h="896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D</a:t>
                      </a:r>
                      <a:endParaRPr lang="nl-NL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E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E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49367"/>
                  </a:ext>
                </a:extLst>
              </a:tr>
              <a:tr h="896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F</a:t>
                      </a:r>
                      <a:endParaRPr lang="nl-NL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T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1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A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2</a:t>
                      </a:r>
                      <a:endParaRPr lang="nl-NL" sz="24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150869"/>
                  </a:ext>
                </a:extLst>
              </a:tr>
              <a:tr h="8960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G</a:t>
                      </a:r>
                      <a:endParaRPr lang="nl-NL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T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2</a:t>
                      </a:r>
                      <a:endParaRPr lang="nl-NL" sz="2400" baseline="-250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B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2</a:t>
                      </a:r>
                      <a:endParaRPr lang="nl-NL" sz="2400" baseline="-250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849132"/>
                  </a:ext>
                </a:extLst>
              </a:tr>
            </a:tbl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CD64550-D488-6587-3A2F-54E4688A639C}"/>
              </a:ext>
            </a:extLst>
          </p:cNvPr>
          <p:cNvCxnSpPr/>
          <p:nvPr/>
        </p:nvCxnSpPr>
        <p:spPr bwMode="auto">
          <a:xfrm>
            <a:off x="2483768" y="2492896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EC756A2-57AB-9F38-C2BA-2CA2FC591D55}"/>
              </a:ext>
            </a:extLst>
          </p:cNvPr>
          <p:cNvCxnSpPr/>
          <p:nvPr/>
        </p:nvCxnSpPr>
        <p:spPr bwMode="auto">
          <a:xfrm>
            <a:off x="2548267" y="4392910"/>
            <a:ext cx="648072" cy="16561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D56BEC7-E2F8-37C5-377E-DB76CD8A2A72}"/>
              </a:ext>
            </a:extLst>
          </p:cNvPr>
          <p:cNvCxnSpPr/>
          <p:nvPr/>
        </p:nvCxnSpPr>
        <p:spPr bwMode="auto">
          <a:xfrm>
            <a:off x="2469661" y="3543964"/>
            <a:ext cx="648072" cy="16561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D0228AE-784E-01ED-A829-860EEFDEE007}"/>
              </a:ext>
            </a:extLst>
          </p:cNvPr>
          <p:cNvCxnSpPr/>
          <p:nvPr/>
        </p:nvCxnSpPr>
        <p:spPr bwMode="auto">
          <a:xfrm>
            <a:off x="2483768" y="5221002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6A740C6-5E75-A3B5-5756-54F58C20CA7C}"/>
              </a:ext>
            </a:extLst>
          </p:cNvPr>
          <p:cNvCxnSpPr/>
          <p:nvPr/>
        </p:nvCxnSpPr>
        <p:spPr bwMode="auto">
          <a:xfrm>
            <a:off x="2483768" y="5301208"/>
            <a:ext cx="648072" cy="8236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6FADF36-6264-6ED3-2AE6-CC4F1BFE9F5A}"/>
              </a:ext>
            </a:extLst>
          </p:cNvPr>
          <p:cNvCxnSpPr/>
          <p:nvPr/>
        </p:nvCxnSpPr>
        <p:spPr bwMode="auto">
          <a:xfrm flipV="1">
            <a:off x="2483768" y="3600616"/>
            <a:ext cx="648072" cy="150117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0B53D5A-4C97-70FE-CF8D-6443BDBF255A}"/>
              </a:ext>
            </a:extLst>
          </p:cNvPr>
          <p:cNvCxnSpPr/>
          <p:nvPr/>
        </p:nvCxnSpPr>
        <p:spPr bwMode="auto">
          <a:xfrm>
            <a:off x="3707904" y="2490242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7AA029E-62DF-E5FB-5DA3-645774E2D7F9}"/>
              </a:ext>
            </a:extLst>
          </p:cNvPr>
          <p:cNvCxnSpPr/>
          <p:nvPr/>
        </p:nvCxnSpPr>
        <p:spPr bwMode="auto">
          <a:xfrm>
            <a:off x="3635896" y="6100483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6AD1E90-CD88-7F7C-2D10-934A67133F30}"/>
              </a:ext>
            </a:extLst>
          </p:cNvPr>
          <p:cNvCxnSpPr/>
          <p:nvPr/>
        </p:nvCxnSpPr>
        <p:spPr bwMode="auto">
          <a:xfrm>
            <a:off x="3648261" y="3429000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A2A972E-0D5A-4EB1-B395-9033C292BF63}"/>
              </a:ext>
            </a:extLst>
          </p:cNvPr>
          <p:cNvCxnSpPr/>
          <p:nvPr/>
        </p:nvCxnSpPr>
        <p:spPr bwMode="auto">
          <a:xfrm>
            <a:off x="3648261" y="5221002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5F06ED1-D318-0BE0-346A-5D47BC149E1D}"/>
              </a:ext>
            </a:extLst>
          </p:cNvPr>
          <p:cNvCxnSpPr/>
          <p:nvPr/>
        </p:nvCxnSpPr>
        <p:spPr bwMode="auto">
          <a:xfrm flipV="1">
            <a:off x="3598168" y="2636912"/>
            <a:ext cx="685800" cy="168475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70EAA4-18B2-F18C-5554-D137D1149858}"/>
              </a:ext>
            </a:extLst>
          </p:cNvPr>
          <p:cNvCxnSpPr/>
          <p:nvPr/>
        </p:nvCxnSpPr>
        <p:spPr bwMode="auto">
          <a:xfrm flipV="1">
            <a:off x="3635896" y="3590634"/>
            <a:ext cx="679487" cy="7178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CBC494-5D29-08D8-FD3F-2B223C3D0C50}"/>
              </a:ext>
            </a:extLst>
          </p:cNvPr>
          <p:cNvCxnSpPr/>
          <p:nvPr/>
        </p:nvCxnSpPr>
        <p:spPr bwMode="auto">
          <a:xfrm flipV="1">
            <a:off x="3654016" y="4465515"/>
            <a:ext cx="679487" cy="7178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2A7AB5B-3D22-219B-90F5-3FE6360847A9}"/>
              </a:ext>
            </a:extLst>
          </p:cNvPr>
          <p:cNvCxnSpPr/>
          <p:nvPr/>
        </p:nvCxnSpPr>
        <p:spPr bwMode="auto">
          <a:xfrm flipV="1">
            <a:off x="3689040" y="4539878"/>
            <a:ext cx="683226" cy="15036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8AF82C5-1511-5B3A-771E-BF9E6D21E2C8}"/>
              </a:ext>
            </a:extLst>
          </p:cNvPr>
          <p:cNvCxnSpPr/>
          <p:nvPr/>
        </p:nvCxnSpPr>
        <p:spPr bwMode="auto">
          <a:xfrm>
            <a:off x="2519772" y="4351201"/>
            <a:ext cx="64807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978793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Atomic Multiplet Theory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67DF5F-72A7-699F-E84A-B1001D4A7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9" y="836712"/>
            <a:ext cx="4257548" cy="50405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8C184B-2F80-9B3B-13BA-873B7DA56A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3505"/>
          <a:stretch/>
        </p:blipFill>
        <p:spPr>
          <a:xfrm>
            <a:off x="4481848" y="980729"/>
            <a:ext cx="3618544" cy="20882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524756-C96E-0254-3F93-DDA6FF3C99A0}"/>
              </a:ext>
            </a:extLst>
          </p:cNvPr>
          <p:cNvSpPr txBox="1"/>
          <p:nvPr/>
        </p:nvSpPr>
        <p:spPr>
          <a:xfrm>
            <a:off x="4288777" y="3789040"/>
            <a:ext cx="43617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95CFF"/>
                </a:solidFill>
              </a:rPr>
              <a:t>Simulate angular dependent XAS spectra from the (perpendicular) E </a:t>
            </a:r>
          </a:p>
          <a:p>
            <a:r>
              <a:rPr lang="en-US" dirty="0">
                <a:solidFill>
                  <a:srgbClr val="295CFF"/>
                </a:solidFill>
              </a:rPr>
              <a:t>and (parallel) A2 operators</a:t>
            </a:r>
            <a:endParaRPr lang="nl-NL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2CECA08-863D-A141-CC52-A1233EB95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3" y="-51375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Crystal Field in square planar symmetry</a:t>
            </a:r>
            <a:endParaRPr kumimoji="0" lang="en-US" sz="3200" b="0" i="0" u="none" strike="noStrike" kern="1200" cap="none" spc="0" normalizeH="0" baseline="30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7004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252788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44805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Atomic Multiplet Theory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07CD888-CB7F-43E7-BC95-5AE19191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Switch off 2p3d interactions (multiplets)</a:t>
            </a:r>
            <a:endParaRPr kumimoji="0" lang="en-US" sz="3200" b="0" i="0" u="none" strike="noStrike" kern="1200" cap="none" spc="0" normalizeH="0" baseline="30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8C184B-2F80-9B3B-13BA-873B7DA56A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6"/>
          <a:stretch/>
        </p:blipFill>
        <p:spPr>
          <a:xfrm>
            <a:off x="323528" y="813800"/>
            <a:ext cx="3618544" cy="44874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524756-C96E-0254-3F93-DDA6FF3C99A0}"/>
              </a:ext>
            </a:extLst>
          </p:cNvPr>
          <p:cNvSpPr txBox="1"/>
          <p:nvPr/>
        </p:nvSpPr>
        <p:spPr>
          <a:xfrm>
            <a:off x="3908511" y="1554883"/>
            <a:ext cx="436178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95CFF"/>
                </a:solidFill>
              </a:rPr>
              <a:t>The orbital energy positions (bottom) are different from the spectral peak positions due to the 2p3d electron-electron interactions.</a:t>
            </a:r>
          </a:p>
          <a:p>
            <a:endParaRPr lang="en-US" sz="2000" dirty="0">
              <a:solidFill>
                <a:srgbClr val="295CFF"/>
              </a:solidFill>
            </a:endParaRPr>
          </a:p>
          <a:p>
            <a:r>
              <a:rPr lang="en-US" sz="2000" dirty="0">
                <a:solidFill>
                  <a:srgbClr val="295CFF"/>
                </a:solidFill>
              </a:rPr>
              <a:t>[Difference between DFT and multiplets]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41816751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-302496" y="4045576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0118893-746E-7D15-E8B8-A4065A5CB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Why different theory in XAS and XPS? </a:t>
            </a:r>
          </a:p>
        </p:txBody>
      </p:sp>
      <p:sp>
        <p:nvSpPr>
          <p:cNvPr id="2" name="Rectangle 15">
            <a:extLst>
              <a:ext uri="{FF2B5EF4-FFF2-40B4-BE49-F238E27FC236}">
                <a16:creationId xmlns:a16="http://schemas.microsoft.com/office/drawing/2014/main" id="{8D12D9D7-7E46-C568-89EA-487DEC374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5400"/>
            <a:ext cx="91440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dirty="0">
                <a:solidFill>
                  <a:srgbClr val="0000FF"/>
                </a:solidFill>
              </a:rPr>
              <a:t>X-ray absorption and x-ray photoemission both involve the same interaction of x-rays with matter.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dirty="0">
                <a:solidFill>
                  <a:srgbClr val="0000FF"/>
                </a:solidFill>
              </a:rPr>
              <a:t>The theory of XAS and XPS is quite different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18404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-302496" y="4045576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5717" name="Line 5"/>
          <p:cNvSpPr>
            <a:spLocks noChangeShapeType="1"/>
          </p:cNvSpPr>
          <p:nvPr/>
        </p:nvSpPr>
        <p:spPr bwMode="auto">
          <a:xfrm>
            <a:off x="5220072" y="4169781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>
            <a:off x="5220072" y="2780928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5719" name="Line 7"/>
          <p:cNvSpPr>
            <a:spLocks noChangeShapeType="1"/>
          </p:cNvSpPr>
          <p:nvPr/>
        </p:nvSpPr>
        <p:spPr bwMode="auto">
          <a:xfrm>
            <a:off x="5524872" y="2933328"/>
            <a:ext cx="0" cy="9144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5720" name="Text Box 8"/>
          <p:cNvSpPr txBox="1">
            <a:spLocks noChangeArrowheads="1"/>
          </p:cNvSpPr>
          <p:nvPr/>
        </p:nvSpPr>
        <p:spPr bwMode="auto">
          <a:xfrm>
            <a:off x="5872497" y="3213187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C027BC8-59E3-4D04-9C35-858BB5148414}"/>
              </a:ext>
            </a:extLst>
          </p:cNvPr>
          <p:cNvSpPr/>
          <p:nvPr/>
        </p:nvSpPr>
        <p:spPr>
          <a:xfrm>
            <a:off x="5609223" y="4348118"/>
            <a:ext cx="7184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3d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8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25F3A640-ABB9-479C-BE1F-C5339BC038F1}"/>
              </a:ext>
            </a:extLst>
          </p:cNvPr>
          <p:cNvSpPr/>
          <p:nvPr/>
        </p:nvSpPr>
        <p:spPr>
          <a:xfrm>
            <a:off x="5399323" y="1995541"/>
            <a:ext cx="9188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3d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9</a:t>
            </a:r>
            <a:r>
              <a:rPr kumimoji="0" lang="en-US" alt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B61D4A1B-AEDF-4419-A043-576E643CA1D1}"/>
              </a:ext>
            </a:extLst>
          </p:cNvPr>
          <p:cNvGrpSpPr/>
          <p:nvPr/>
        </p:nvGrpSpPr>
        <p:grpSpPr>
          <a:xfrm>
            <a:off x="801623" y="1876797"/>
            <a:ext cx="1452555" cy="1394987"/>
            <a:chOff x="4000499" y="2186413"/>
            <a:chExt cx="1452555" cy="1394987"/>
          </a:xfrm>
        </p:grpSpPr>
        <p:sp>
          <p:nvSpPr>
            <p:cNvPr id="10" name="AutoShape 11">
              <a:extLst>
                <a:ext uri="{FF2B5EF4-FFF2-40B4-BE49-F238E27FC236}">
                  <a16:creationId xmlns:a16="http://schemas.microsoft.com/office/drawing/2014/main" id="{36A8A4D0-C2CB-4AD4-BF4E-4917FE8B4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500" y="2743200"/>
              <a:ext cx="457200" cy="533400"/>
            </a:xfrm>
            <a:prstGeom prst="flowChartDelay">
              <a:avLst/>
            </a:prstGeom>
            <a:solidFill>
              <a:srgbClr val="00FF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1" name="AutoShape 12" descr="Wide downward diagonal">
              <a:extLst>
                <a:ext uri="{FF2B5EF4-FFF2-40B4-BE49-F238E27FC236}">
                  <a16:creationId xmlns:a16="http://schemas.microsoft.com/office/drawing/2014/main" id="{88DA7F44-75C9-499E-BB35-A9E54EF2F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500" y="2362200"/>
              <a:ext cx="1143000" cy="228600"/>
            </a:xfrm>
            <a:prstGeom prst="flowChartDelay">
              <a:avLst/>
            </a:prstGeom>
            <a:pattFill prst="wdDnDiag">
              <a:fgClr>
                <a:srgbClr val="FF0000"/>
              </a:fgClr>
              <a:bgClr>
                <a:srgbClr val="FFFFFF"/>
              </a:bgClr>
            </a:patt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2" name="AutoShape 13">
              <a:extLst>
                <a:ext uri="{FF2B5EF4-FFF2-40B4-BE49-F238E27FC236}">
                  <a16:creationId xmlns:a16="http://schemas.microsoft.com/office/drawing/2014/main" id="{ED032E00-E531-44B0-A22F-BB4406B5A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499" y="2363788"/>
              <a:ext cx="1028693" cy="227012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" name="AutoShape 14">
              <a:extLst>
                <a:ext uri="{FF2B5EF4-FFF2-40B4-BE49-F238E27FC236}">
                  <a16:creationId xmlns:a16="http://schemas.microsoft.com/office/drawing/2014/main" id="{BEC7D442-4F2F-4C7D-A42B-691EE7837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500" y="2743200"/>
              <a:ext cx="152400" cy="533400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827C5B6A-C76C-4A96-8F73-21C56E57CDA6}"/>
                </a:ext>
              </a:extLst>
            </p:cNvPr>
            <p:cNvCxnSpPr/>
            <p:nvPr/>
          </p:nvCxnSpPr>
          <p:spPr bwMode="auto">
            <a:xfrm>
              <a:off x="4000500" y="2186413"/>
              <a:ext cx="0" cy="1394987"/>
            </a:xfrm>
            <a:prstGeom prst="line">
              <a:avLst/>
            </a:prstGeom>
            <a:solidFill>
              <a:schemeClr val="accent1"/>
            </a:solidFill>
            <a:ln w="5715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4E542573-98C9-4211-BBDB-268B522B9395}"/>
                </a:ext>
              </a:extLst>
            </p:cNvPr>
            <p:cNvSpPr txBox="1"/>
            <p:nvPr/>
          </p:nvSpPr>
          <p:spPr>
            <a:xfrm>
              <a:off x="5157779" y="2276445"/>
              <a:ext cx="2952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9</a:t>
              </a:r>
            </a:p>
          </p:txBody>
        </p: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D9E55675-AEEF-4211-88CA-F42B517431B0}"/>
              </a:ext>
            </a:extLst>
          </p:cNvPr>
          <p:cNvGrpSpPr/>
          <p:nvPr/>
        </p:nvGrpSpPr>
        <p:grpSpPr>
          <a:xfrm>
            <a:off x="755576" y="4077072"/>
            <a:ext cx="1452555" cy="1394987"/>
            <a:chOff x="4000499" y="2186413"/>
            <a:chExt cx="1452555" cy="1394987"/>
          </a:xfrm>
        </p:grpSpPr>
        <p:sp>
          <p:nvSpPr>
            <p:cNvPr id="19" name="AutoShape 11">
              <a:extLst>
                <a:ext uri="{FF2B5EF4-FFF2-40B4-BE49-F238E27FC236}">
                  <a16:creationId xmlns:a16="http://schemas.microsoft.com/office/drawing/2014/main" id="{90BB6BFA-AE20-48E9-AC58-2F878F35B2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500" y="2743200"/>
              <a:ext cx="457200" cy="533400"/>
            </a:xfrm>
            <a:prstGeom prst="flowChartDelay">
              <a:avLst/>
            </a:prstGeom>
            <a:solidFill>
              <a:srgbClr val="00FF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0" name="AutoShape 12" descr="Wide downward diagonal">
              <a:extLst>
                <a:ext uri="{FF2B5EF4-FFF2-40B4-BE49-F238E27FC236}">
                  <a16:creationId xmlns:a16="http://schemas.microsoft.com/office/drawing/2014/main" id="{CAB560D5-FED7-4CAE-AD70-4B5C000BA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500" y="2362200"/>
              <a:ext cx="1143000" cy="228600"/>
            </a:xfrm>
            <a:prstGeom prst="flowChartDelay">
              <a:avLst/>
            </a:prstGeom>
            <a:pattFill prst="wdDnDiag">
              <a:fgClr>
                <a:srgbClr val="FF0000"/>
              </a:fgClr>
              <a:bgClr>
                <a:srgbClr val="FFFFFF"/>
              </a:bgClr>
            </a:patt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1" name="AutoShape 13">
              <a:extLst>
                <a:ext uri="{FF2B5EF4-FFF2-40B4-BE49-F238E27FC236}">
                  <a16:creationId xmlns:a16="http://schemas.microsoft.com/office/drawing/2014/main" id="{3557B14B-2876-45FE-948D-A2E2A87EE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499" y="2363788"/>
              <a:ext cx="1028693" cy="227012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2" name="AutoShape 14">
              <a:extLst>
                <a:ext uri="{FF2B5EF4-FFF2-40B4-BE49-F238E27FC236}">
                  <a16:creationId xmlns:a16="http://schemas.microsoft.com/office/drawing/2014/main" id="{292A25CE-5478-4505-8A27-6B8915676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500" y="2743200"/>
              <a:ext cx="152400" cy="533400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cxnSp>
          <p:nvCxnSpPr>
            <p:cNvPr id="23" name="Rechte verbindingslijn 22">
              <a:extLst>
                <a:ext uri="{FF2B5EF4-FFF2-40B4-BE49-F238E27FC236}">
                  <a16:creationId xmlns:a16="http://schemas.microsoft.com/office/drawing/2014/main" id="{74CF75F2-2B37-49FB-B3C0-1075335BEAE9}"/>
                </a:ext>
              </a:extLst>
            </p:cNvPr>
            <p:cNvCxnSpPr/>
            <p:nvPr/>
          </p:nvCxnSpPr>
          <p:spPr bwMode="auto">
            <a:xfrm>
              <a:off x="4000500" y="2186413"/>
              <a:ext cx="0" cy="1394987"/>
            </a:xfrm>
            <a:prstGeom prst="line">
              <a:avLst/>
            </a:prstGeom>
            <a:solidFill>
              <a:schemeClr val="accent1"/>
            </a:solidFill>
            <a:ln w="5715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Tekstvak 24">
              <a:extLst>
                <a:ext uri="{FF2B5EF4-FFF2-40B4-BE49-F238E27FC236}">
                  <a16:creationId xmlns:a16="http://schemas.microsoft.com/office/drawing/2014/main" id="{F74D464D-8F6F-4947-86DA-87986D1B477A}"/>
                </a:ext>
              </a:extLst>
            </p:cNvPr>
            <p:cNvSpPr txBox="1"/>
            <p:nvPr/>
          </p:nvSpPr>
          <p:spPr>
            <a:xfrm>
              <a:off x="5157779" y="2276445"/>
              <a:ext cx="2952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8</a:t>
              </a:r>
            </a:p>
          </p:txBody>
        </p:sp>
      </p:grp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A762D03B-7429-464C-9F4C-EBBEED8E4E20}"/>
              </a:ext>
            </a:extLst>
          </p:cNvPr>
          <p:cNvCxnSpPr>
            <a:cxnSpLocks/>
          </p:cNvCxnSpPr>
          <p:nvPr/>
        </p:nvCxnSpPr>
        <p:spPr bwMode="auto">
          <a:xfrm flipV="1">
            <a:off x="983781" y="2164717"/>
            <a:ext cx="0" cy="261609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Ovaal 16">
            <a:extLst>
              <a:ext uri="{FF2B5EF4-FFF2-40B4-BE49-F238E27FC236}">
                <a16:creationId xmlns:a16="http://schemas.microsoft.com/office/drawing/2014/main" id="{F3E8F4DB-2A95-4F73-AF8E-29849DEAE20D}"/>
              </a:ext>
            </a:extLst>
          </p:cNvPr>
          <p:cNvSpPr/>
          <p:nvPr/>
        </p:nvSpPr>
        <p:spPr bwMode="auto">
          <a:xfrm>
            <a:off x="850047" y="2426326"/>
            <a:ext cx="267468" cy="227012"/>
          </a:xfrm>
          <a:prstGeom prst="ellipse">
            <a:avLst/>
          </a:prstGeom>
          <a:solidFill>
            <a:srgbClr val="BDBDFF"/>
          </a:solidFill>
          <a:ln w="127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0118893-746E-7D15-E8B8-A4065A5CB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Charge transfer effects in XAS and XPS 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0A028B45-E9AB-C991-C53C-C6DBD447B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5800"/>
            <a:ext cx="9144000" cy="1011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Transition metal oxide: Ground state: 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8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0105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4234811" y="1905000"/>
            <a:ext cx="1018227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</p:txBody>
      </p:sp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0" y="685800"/>
            <a:ext cx="9144000" cy="1011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Transition metal oxide: Ground state: 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8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5459413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7159" name="Line 7"/>
          <p:cNvSpPr>
            <a:spLocks noChangeShapeType="1"/>
          </p:cNvSpPr>
          <p:nvPr/>
        </p:nvSpPr>
        <p:spPr bwMode="auto">
          <a:xfrm>
            <a:off x="4011613" y="3886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0" name="Line 8"/>
          <p:cNvSpPr>
            <a:spLocks noChangeShapeType="1"/>
          </p:cNvSpPr>
          <p:nvPr/>
        </p:nvSpPr>
        <p:spPr bwMode="auto">
          <a:xfrm>
            <a:off x="4011613" y="25146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3" name="Line 11"/>
          <p:cNvSpPr>
            <a:spLocks noChangeShapeType="1"/>
          </p:cNvSpPr>
          <p:nvPr/>
        </p:nvSpPr>
        <p:spPr bwMode="auto">
          <a:xfrm>
            <a:off x="4316413" y="2743200"/>
            <a:ext cx="0" cy="9144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6" name="Text Box 14"/>
          <p:cNvSpPr txBox="1">
            <a:spLocks noChangeArrowheads="1"/>
          </p:cNvSpPr>
          <p:nvPr/>
        </p:nvSpPr>
        <p:spPr bwMode="auto">
          <a:xfrm>
            <a:off x="4545013" y="2895600"/>
            <a:ext cx="369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69" name="Text Box 17"/>
          <p:cNvSpPr txBox="1">
            <a:spLocks noChangeArrowheads="1"/>
          </p:cNvSpPr>
          <p:nvPr/>
        </p:nvSpPr>
        <p:spPr bwMode="auto">
          <a:xfrm>
            <a:off x="4389147" y="3886200"/>
            <a:ext cx="817853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8</a:t>
            </a:r>
            <a:endParaRPr kumimoji="0" lang="en-US" altLang="en-US" sz="2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71" name="Text Box 19"/>
          <p:cNvSpPr txBox="1">
            <a:spLocks noChangeArrowheads="1"/>
          </p:cNvSpPr>
          <p:nvPr/>
        </p:nvSpPr>
        <p:spPr bwMode="auto">
          <a:xfrm>
            <a:off x="685800" y="2286000"/>
            <a:ext cx="2438400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XPS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8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77173" name="Line 21"/>
          <p:cNvSpPr>
            <a:spLocks noChangeShapeType="1"/>
          </p:cNvSpPr>
          <p:nvPr/>
        </p:nvSpPr>
        <p:spPr bwMode="auto">
          <a:xfrm>
            <a:off x="685800" y="3886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7" name="Line 25"/>
          <p:cNvSpPr>
            <a:spLocks noChangeShapeType="1"/>
          </p:cNvSpPr>
          <p:nvPr/>
        </p:nvSpPr>
        <p:spPr bwMode="auto">
          <a:xfrm flipH="1">
            <a:off x="2438400" y="3886200"/>
            <a:ext cx="1371600" cy="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8" name="Rectangle 26"/>
          <p:cNvSpPr>
            <a:spLocks noChangeArrowheads="1"/>
          </p:cNvSpPr>
          <p:nvPr/>
        </p:nvSpPr>
        <p:spPr bwMode="auto">
          <a:xfrm>
            <a:off x="3429000" y="4876800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Ground State</a:t>
            </a: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B887979E-8D71-4C23-A365-D7F4ABDC2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Charge transfer effects in XAS and XPS </a:t>
            </a:r>
          </a:p>
        </p:txBody>
      </p:sp>
    </p:spTree>
    <p:extLst>
      <p:ext uri="{BB962C8B-B14F-4D97-AF65-F5344CB8AC3E}">
        <p14:creationId xmlns:p14="http://schemas.microsoft.com/office/powerpoint/2010/main" val="2887564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4234811" y="1905000"/>
            <a:ext cx="1018227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</p:txBody>
      </p:sp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0" y="685800"/>
            <a:ext cx="91440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Transition metal oxide: Ground state: 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8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Energy of 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energy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5459413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7159" name="Line 7"/>
          <p:cNvSpPr>
            <a:spLocks noChangeShapeType="1"/>
          </p:cNvSpPr>
          <p:nvPr/>
        </p:nvSpPr>
        <p:spPr bwMode="auto">
          <a:xfrm>
            <a:off x="4011613" y="3886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0" name="Line 8"/>
          <p:cNvSpPr>
            <a:spLocks noChangeShapeType="1"/>
          </p:cNvSpPr>
          <p:nvPr/>
        </p:nvSpPr>
        <p:spPr bwMode="auto">
          <a:xfrm>
            <a:off x="4011613" y="25146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3" name="Line 11"/>
          <p:cNvSpPr>
            <a:spLocks noChangeShapeType="1"/>
          </p:cNvSpPr>
          <p:nvPr/>
        </p:nvSpPr>
        <p:spPr bwMode="auto">
          <a:xfrm>
            <a:off x="4316413" y="2743200"/>
            <a:ext cx="0" cy="9144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6" name="Text Box 14"/>
          <p:cNvSpPr txBox="1">
            <a:spLocks noChangeArrowheads="1"/>
          </p:cNvSpPr>
          <p:nvPr/>
        </p:nvSpPr>
        <p:spPr bwMode="auto">
          <a:xfrm>
            <a:off x="4545013" y="2895600"/>
            <a:ext cx="369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69" name="Text Box 17"/>
          <p:cNvSpPr txBox="1">
            <a:spLocks noChangeArrowheads="1"/>
          </p:cNvSpPr>
          <p:nvPr/>
        </p:nvSpPr>
        <p:spPr bwMode="auto">
          <a:xfrm>
            <a:off x="4389147" y="3886200"/>
            <a:ext cx="817853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8</a:t>
            </a:r>
            <a:endParaRPr kumimoji="0" lang="en-US" altLang="en-US" sz="2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70" name="Text Box 18"/>
          <p:cNvSpPr txBox="1">
            <a:spLocks noChangeArrowheads="1"/>
          </p:cNvSpPr>
          <p:nvPr/>
        </p:nvSpPr>
        <p:spPr bwMode="auto">
          <a:xfrm>
            <a:off x="457200" y="5715000"/>
            <a:ext cx="2362200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77171" name="Text Box 19"/>
          <p:cNvSpPr txBox="1">
            <a:spLocks noChangeArrowheads="1"/>
          </p:cNvSpPr>
          <p:nvPr/>
        </p:nvSpPr>
        <p:spPr bwMode="auto">
          <a:xfrm>
            <a:off x="685800" y="2286000"/>
            <a:ext cx="2438400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XPS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8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77172" name="Line 20"/>
          <p:cNvSpPr>
            <a:spLocks noChangeShapeType="1"/>
          </p:cNvSpPr>
          <p:nvPr/>
        </p:nvSpPr>
        <p:spPr bwMode="auto">
          <a:xfrm>
            <a:off x="685800" y="5791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3" name="Line 21"/>
          <p:cNvSpPr>
            <a:spLocks noChangeShapeType="1"/>
          </p:cNvSpPr>
          <p:nvPr/>
        </p:nvSpPr>
        <p:spPr bwMode="auto">
          <a:xfrm>
            <a:off x="685800" y="3886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4" name="Line 22"/>
          <p:cNvSpPr>
            <a:spLocks noChangeShapeType="1"/>
          </p:cNvSpPr>
          <p:nvPr/>
        </p:nvSpPr>
        <p:spPr bwMode="auto">
          <a:xfrm>
            <a:off x="1066800" y="4038600"/>
            <a:ext cx="0" cy="16002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5" name="Line 23"/>
          <p:cNvSpPr>
            <a:spLocks noChangeShapeType="1"/>
          </p:cNvSpPr>
          <p:nvPr/>
        </p:nvSpPr>
        <p:spPr bwMode="auto">
          <a:xfrm flipH="1">
            <a:off x="2514600" y="2667000"/>
            <a:ext cx="1447800" cy="29718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6" name="Text Box 24"/>
          <p:cNvSpPr txBox="1">
            <a:spLocks noChangeArrowheads="1"/>
          </p:cNvSpPr>
          <p:nvPr/>
        </p:nvSpPr>
        <p:spPr bwMode="auto">
          <a:xfrm>
            <a:off x="1219200" y="4419600"/>
            <a:ext cx="70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-Q</a:t>
            </a:r>
          </a:p>
        </p:txBody>
      </p:sp>
      <p:sp>
        <p:nvSpPr>
          <p:cNvPr id="177177" name="Line 25"/>
          <p:cNvSpPr>
            <a:spLocks noChangeShapeType="1"/>
          </p:cNvSpPr>
          <p:nvPr/>
        </p:nvSpPr>
        <p:spPr bwMode="auto">
          <a:xfrm flipH="1">
            <a:off x="2438400" y="3886200"/>
            <a:ext cx="1371600" cy="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8" name="Rectangle 26"/>
          <p:cNvSpPr>
            <a:spLocks noChangeArrowheads="1"/>
          </p:cNvSpPr>
          <p:nvPr/>
        </p:nvSpPr>
        <p:spPr bwMode="auto">
          <a:xfrm>
            <a:off x="3429000" y="4876800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Ground State</a:t>
            </a: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B887979E-8D71-4C23-A365-D7F4ABDC2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Charge transfer effects in XAS and XPS </a:t>
            </a:r>
          </a:p>
        </p:txBody>
      </p:sp>
    </p:spTree>
    <p:extLst>
      <p:ext uri="{BB962C8B-B14F-4D97-AF65-F5344CB8AC3E}">
        <p14:creationId xmlns:p14="http://schemas.microsoft.com/office/powerpoint/2010/main" val="36772645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4234811" y="1905000"/>
            <a:ext cx="1018227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</p:txBody>
      </p:sp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0" y="685800"/>
            <a:ext cx="91440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Transition metal oxide: Ground state: 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8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Energy of 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energy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56" name="Text Box 4"/>
          <p:cNvSpPr txBox="1">
            <a:spLocks noChangeArrowheads="1"/>
          </p:cNvSpPr>
          <p:nvPr/>
        </p:nvSpPr>
        <p:spPr bwMode="auto">
          <a:xfrm>
            <a:off x="6934200" y="2286000"/>
            <a:ext cx="1676400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XAS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10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28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5459413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7158" name="Text Box 6"/>
          <p:cNvSpPr txBox="1">
            <a:spLocks noChangeArrowheads="1"/>
          </p:cNvSpPr>
          <p:nvPr/>
        </p:nvSpPr>
        <p:spPr bwMode="auto">
          <a:xfrm>
            <a:off x="7516813" y="5029200"/>
            <a:ext cx="1627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+U-Q  </a:t>
            </a:r>
          </a:p>
        </p:txBody>
      </p:sp>
      <p:sp>
        <p:nvSpPr>
          <p:cNvPr id="177159" name="Line 7"/>
          <p:cNvSpPr>
            <a:spLocks noChangeShapeType="1"/>
          </p:cNvSpPr>
          <p:nvPr/>
        </p:nvSpPr>
        <p:spPr bwMode="auto">
          <a:xfrm>
            <a:off x="4011613" y="3886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0" name="Line 8"/>
          <p:cNvSpPr>
            <a:spLocks noChangeShapeType="1"/>
          </p:cNvSpPr>
          <p:nvPr/>
        </p:nvSpPr>
        <p:spPr bwMode="auto">
          <a:xfrm>
            <a:off x="4011613" y="25146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1" name="Line 9"/>
          <p:cNvSpPr>
            <a:spLocks noChangeShapeType="1"/>
          </p:cNvSpPr>
          <p:nvPr/>
        </p:nvSpPr>
        <p:spPr bwMode="auto">
          <a:xfrm>
            <a:off x="7010400" y="4724400"/>
            <a:ext cx="13716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2" name="Line 10"/>
          <p:cNvSpPr>
            <a:spLocks noChangeShapeType="1"/>
          </p:cNvSpPr>
          <p:nvPr/>
        </p:nvSpPr>
        <p:spPr bwMode="auto">
          <a:xfrm>
            <a:off x="7010400" y="5791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3" name="Line 11"/>
          <p:cNvSpPr>
            <a:spLocks noChangeShapeType="1"/>
          </p:cNvSpPr>
          <p:nvPr/>
        </p:nvSpPr>
        <p:spPr bwMode="auto">
          <a:xfrm>
            <a:off x="4316413" y="2743200"/>
            <a:ext cx="0" cy="9144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4" name="Line 12"/>
          <p:cNvSpPr>
            <a:spLocks noChangeShapeType="1"/>
          </p:cNvSpPr>
          <p:nvPr/>
        </p:nvSpPr>
        <p:spPr bwMode="auto">
          <a:xfrm>
            <a:off x="7315200" y="4876800"/>
            <a:ext cx="0" cy="7620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5" name="Line 13"/>
          <p:cNvSpPr>
            <a:spLocks noChangeShapeType="1"/>
          </p:cNvSpPr>
          <p:nvPr/>
        </p:nvSpPr>
        <p:spPr bwMode="auto">
          <a:xfrm>
            <a:off x="5611813" y="3886200"/>
            <a:ext cx="1246187" cy="18288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6" name="Text Box 14"/>
          <p:cNvSpPr txBox="1">
            <a:spLocks noChangeArrowheads="1"/>
          </p:cNvSpPr>
          <p:nvPr/>
        </p:nvSpPr>
        <p:spPr bwMode="auto">
          <a:xfrm>
            <a:off x="4545013" y="2895600"/>
            <a:ext cx="369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67" name="Line 15"/>
          <p:cNvSpPr>
            <a:spLocks noChangeShapeType="1"/>
          </p:cNvSpPr>
          <p:nvPr/>
        </p:nvSpPr>
        <p:spPr bwMode="auto">
          <a:xfrm>
            <a:off x="5638800" y="2514600"/>
            <a:ext cx="1295400" cy="21336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8" name="Text Box 16"/>
          <p:cNvSpPr txBox="1">
            <a:spLocks noChangeArrowheads="1"/>
          </p:cNvSpPr>
          <p:nvPr/>
        </p:nvSpPr>
        <p:spPr bwMode="auto">
          <a:xfrm>
            <a:off x="7086600" y="5715000"/>
            <a:ext cx="1752600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endParaRPr kumimoji="0" lang="en-US" altLang="en-US" sz="28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69" name="Text Box 17"/>
          <p:cNvSpPr txBox="1">
            <a:spLocks noChangeArrowheads="1"/>
          </p:cNvSpPr>
          <p:nvPr/>
        </p:nvSpPr>
        <p:spPr bwMode="auto">
          <a:xfrm>
            <a:off x="4389147" y="3886200"/>
            <a:ext cx="817853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8</a:t>
            </a:r>
            <a:endParaRPr kumimoji="0" lang="en-US" altLang="en-US" sz="2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70" name="Text Box 18"/>
          <p:cNvSpPr txBox="1">
            <a:spLocks noChangeArrowheads="1"/>
          </p:cNvSpPr>
          <p:nvPr/>
        </p:nvSpPr>
        <p:spPr bwMode="auto">
          <a:xfrm>
            <a:off x="457200" y="5715000"/>
            <a:ext cx="2362200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77171" name="Text Box 19"/>
          <p:cNvSpPr txBox="1">
            <a:spLocks noChangeArrowheads="1"/>
          </p:cNvSpPr>
          <p:nvPr/>
        </p:nvSpPr>
        <p:spPr bwMode="auto">
          <a:xfrm>
            <a:off x="685800" y="2286000"/>
            <a:ext cx="2438400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XPS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8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77172" name="Line 20"/>
          <p:cNvSpPr>
            <a:spLocks noChangeShapeType="1"/>
          </p:cNvSpPr>
          <p:nvPr/>
        </p:nvSpPr>
        <p:spPr bwMode="auto">
          <a:xfrm>
            <a:off x="685800" y="5791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3" name="Line 21"/>
          <p:cNvSpPr>
            <a:spLocks noChangeShapeType="1"/>
          </p:cNvSpPr>
          <p:nvPr/>
        </p:nvSpPr>
        <p:spPr bwMode="auto">
          <a:xfrm>
            <a:off x="685800" y="3886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4" name="Line 22"/>
          <p:cNvSpPr>
            <a:spLocks noChangeShapeType="1"/>
          </p:cNvSpPr>
          <p:nvPr/>
        </p:nvSpPr>
        <p:spPr bwMode="auto">
          <a:xfrm>
            <a:off x="1066800" y="4038600"/>
            <a:ext cx="0" cy="16002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5" name="Line 23"/>
          <p:cNvSpPr>
            <a:spLocks noChangeShapeType="1"/>
          </p:cNvSpPr>
          <p:nvPr/>
        </p:nvSpPr>
        <p:spPr bwMode="auto">
          <a:xfrm flipH="1">
            <a:off x="2514600" y="2667000"/>
            <a:ext cx="1447800" cy="29718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6" name="Text Box 24"/>
          <p:cNvSpPr txBox="1">
            <a:spLocks noChangeArrowheads="1"/>
          </p:cNvSpPr>
          <p:nvPr/>
        </p:nvSpPr>
        <p:spPr bwMode="auto">
          <a:xfrm>
            <a:off x="1219200" y="4419600"/>
            <a:ext cx="70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-Q</a:t>
            </a:r>
          </a:p>
        </p:txBody>
      </p:sp>
      <p:sp>
        <p:nvSpPr>
          <p:cNvPr id="177177" name="Line 25"/>
          <p:cNvSpPr>
            <a:spLocks noChangeShapeType="1"/>
          </p:cNvSpPr>
          <p:nvPr/>
        </p:nvSpPr>
        <p:spPr bwMode="auto">
          <a:xfrm flipH="1">
            <a:off x="2438400" y="3886200"/>
            <a:ext cx="1371600" cy="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8" name="Rectangle 26"/>
          <p:cNvSpPr>
            <a:spLocks noChangeArrowheads="1"/>
          </p:cNvSpPr>
          <p:nvPr/>
        </p:nvSpPr>
        <p:spPr bwMode="auto">
          <a:xfrm>
            <a:off x="3429000" y="4876800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Ground State</a:t>
            </a: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B887979E-8D71-4C23-A365-D7F4ABDC2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Charge transfer effects in XAS and XPS </a:t>
            </a:r>
          </a:p>
        </p:txBody>
      </p:sp>
    </p:spTree>
    <p:extLst>
      <p:ext uri="{BB962C8B-B14F-4D97-AF65-F5344CB8AC3E}">
        <p14:creationId xmlns:p14="http://schemas.microsoft.com/office/powerpoint/2010/main" val="16060354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107504" y="692696"/>
            <a:ext cx="9144000" cy="2113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XPS: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dirty="0">
                <a:solidFill>
                  <a:srgbClr val="0000FF"/>
                </a:solidFill>
              </a:rPr>
              <a:t>Screening of the core hole </a:t>
            </a:r>
            <a:br>
              <a:rPr kumimoji="0" lang="en-US" altLang="en-US" sz="2800" dirty="0">
                <a:solidFill>
                  <a:srgbClr val="0000FF"/>
                </a:solidFill>
              </a:rPr>
            </a:br>
            <a:r>
              <a:rPr kumimoji="0" lang="en-US" altLang="en-US" sz="2800" dirty="0">
                <a:solidFill>
                  <a:srgbClr val="0000FF"/>
                </a:solidFill>
              </a:rPr>
              <a:t>  (</a:t>
            </a:r>
            <a:r>
              <a:rPr kumimoji="0" lang="en-US" altLang="en-US" sz="2800" b="1" dirty="0">
                <a:solidFill>
                  <a:srgbClr val="0000FF"/>
                </a:solidFill>
              </a:rPr>
              <a:t>charge transfer </a:t>
            </a:r>
            <a:r>
              <a:rPr kumimoji="0" lang="en-US" altLang="en-US" sz="2800" dirty="0">
                <a:solidFill>
                  <a:srgbClr val="0000FF"/>
                </a:solidFill>
              </a:rPr>
              <a:t>&gt; Anderson impurity model) 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 multiplet effects + crystal field effects </a:t>
            </a: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B887979E-8D71-4C23-A365-D7F4ABDC2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Charge transfer effects in XAS and XPS 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867D2E36-5D01-B04B-55AA-367916568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3789040"/>
            <a:ext cx="9144000" cy="2113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XAS: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dirty="0">
                <a:solidFill>
                  <a:srgbClr val="0000FF"/>
                </a:solidFill>
              </a:rPr>
              <a:t>Screening of the core hole is small</a:t>
            </a:r>
            <a:br>
              <a:rPr kumimoji="0" lang="en-US" altLang="en-US" sz="2800" dirty="0">
                <a:solidFill>
                  <a:srgbClr val="0000FF"/>
                </a:solidFill>
              </a:rPr>
            </a:br>
            <a:r>
              <a:rPr kumimoji="0" lang="en-US" altLang="en-US" sz="2800" dirty="0">
                <a:solidFill>
                  <a:srgbClr val="0000FF"/>
                </a:solidFill>
              </a:rPr>
              <a:t>  </a:t>
            </a:r>
            <a:r>
              <a:rPr kumimoji="0" lang="en-US" altLang="en-US" sz="2000" dirty="0">
                <a:solidFill>
                  <a:srgbClr val="0000FF"/>
                </a:solidFill>
              </a:rPr>
              <a:t>(self screened excitation)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Multiplet effects + crystal field effects (CFM)</a:t>
            </a:r>
          </a:p>
        </p:txBody>
      </p:sp>
    </p:spTree>
    <p:extLst>
      <p:ext uri="{BB962C8B-B14F-4D97-AF65-F5344CB8AC3E}">
        <p14:creationId xmlns:p14="http://schemas.microsoft.com/office/powerpoint/2010/main" val="8123242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FC326-E088-81E0-FCA0-47469F32C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79" name="Rectangle 27">
            <a:extLst>
              <a:ext uri="{FF2B5EF4-FFF2-40B4-BE49-F238E27FC236}">
                <a16:creationId xmlns:a16="http://schemas.microsoft.com/office/drawing/2014/main" id="{029E1AA9-F824-D20E-304C-5126E1192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E73B70EF-3C5E-4FB3-3F87-5637CD924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When is charge transfer needed in XAS  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9D2F2DB4-8D38-5BC8-1AD0-69AD1E042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908720"/>
            <a:ext cx="9144000" cy="469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XAS: </a:t>
            </a:r>
            <a:r>
              <a:rPr kumimoji="0" lang="en-US" altLang="en-US" sz="2800" dirty="0">
                <a:solidFill>
                  <a:srgbClr val="0000FF"/>
                </a:solidFill>
              </a:rPr>
              <a:t>Screening of the core hole is small</a:t>
            </a:r>
            <a:br>
              <a:rPr kumimoji="0" lang="en-US" altLang="en-US" sz="2800" dirty="0">
                <a:solidFill>
                  <a:srgbClr val="0000FF"/>
                </a:solidFill>
              </a:rPr>
            </a:b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endParaRPr kumimoji="0" lang="en-US" altLang="en-US" sz="2800" b="1" dirty="0">
              <a:solidFill>
                <a:srgbClr val="0000FF"/>
              </a:solidFill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dirty="0">
                <a:solidFill>
                  <a:srgbClr val="0000FF"/>
                </a:solidFill>
              </a:rPr>
              <a:t>Charge transfer needed in XAS: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High-valent ions (negative charge transfer)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 and CN ligands (</a:t>
            </a:r>
            <a:r>
              <a:rPr kumimoji="0" lang="el-GR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π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</a:t>
            </a:r>
            <a:r>
              <a:rPr kumimoji="0" lang="en-US" alt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backbonding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endParaRPr kumimoji="0" lang="en-US" altLang="en-US" sz="2800" dirty="0">
              <a:solidFill>
                <a:srgbClr val="0000FF"/>
              </a:solidFill>
            </a:endParaRP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[Metallic &amp; covalent systems]</a:t>
            </a:r>
          </a:p>
        </p:txBody>
      </p:sp>
    </p:spTree>
    <p:extLst>
      <p:ext uri="{BB962C8B-B14F-4D97-AF65-F5344CB8AC3E}">
        <p14:creationId xmlns:p14="http://schemas.microsoft.com/office/powerpoint/2010/main" val="8496153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niser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64063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5" y="381000"/>
            <a:ext cx="504507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0" y="990600"/>
            <a:ext cx="887413" cy="45720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=10</a:t>
            </a:r>
            <a:endParaRPr kumimoji="0" lang="en-US" altLang="en-US" sz="2400"/>
          </a:p>
        </p:txBody>
      </p:sp>
      <p:sp>
        <p:nvSpPr>
          <p:cNvPr id="98309" name="AutoShape 5"/>
          <p:cNvSpPr>
            <a:spLocks noChangeArrowheads="1"/>
          </p:cNvSpPr>
          <p:nvPr/>
        </p:nvSpPr>
        <p:spPr bwMode="auto">
          <a:xfrm>
            <a:off x="3657600" y="2209800"/>
            <a:ext cx="685800" cy="304800"/>
          </a:xfrm>
          <a:prstGeom prst="roundRect">
            <a:avLst>
              <a:gd name="adj" fmla="val 16667"/>
            </a:avLst>
          </a:prstGeom>
          <a:solidFill>
            <a:srgbClr val="9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3657600" y="2133600"/>
            <a:ext cx="709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NiO</a:t>
            </a:r>
            <a:endParaRPr kumimoji="0" lang="en-US" altLang="en-US" sz="2400"/>
          </a:p>
        </p:txBody>
      </p:sp>
      <p:sp>
        <p:nvSpPr>
          <p:cNvPr id="98311" name="AutoShape 7"/>
          <p:cNvSpPr>
            <a:spLocks noChangeArrowheads="1"/>
          </p:cNvSpPr>
          <p:nvPr/>
        </p:nvSpPr>
        <p:spPr bwMode="auto">
          <a:xfrm>
            <a:off x="3352800" y="3581400"/>
            <a:ext cx="1905000" cy="381000"/>
          </a:xfrm>
          <a:prstGeom prst="roundRect">
            <a:avLst>
              <a:gd name="adj" fmla="val 16667"/>
            </a:avLst>
          </a:prstGeom>
          <a:solidFill>
            <a:srgbClr val="9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98312" name="Text Box 8"/>
          <p:cNvSpPr txBox="1">
            <a:spLocks noChangeArrowheads="1"/>
          </p:cNvSpPr>
          <p:nvPr/>
        </p:nvSpPr>
        <p:spPr bwMode="auto">
          <a:xfrm>
            <a:off x="3352800" y="3505200"/>
            <a:ext cx="1954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La</a:t>
            </a:r>
            <a:r>
              <a:rPr kumimoji="0" lang="en-US" altLang="en-US" sz="2400" baseline="-25000">
                <a:solidFill>
                  <a:srgbClr val="CC0000"/>
                </a:solidFill>
                <a:sym typeface="Symbol" panose="05050102010706020507" pitchFamily="18" charset="2"/>
              </a:rPr>
              <a:t>2</a:t>
            </a: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Li</a:t>
            </a:r>
            <a:r>
              <a:rPr kumimoji="0" lang="en-US" altLang="en-US" sz="2400" baseline="-25000">
                <a:solidFill>
                  <a:srgbClr val="CC0000"/>
                </a:solidFill>
                <a:sym typeface="Symbol" panose="05050102010706020507" pitchFamily="18" charset="2"/>
              </a:rPr>
              <a:t>½</a:t>
            </a: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Cu</a:t>
            </a:r>
            <a:r>
              <a:rPr kumimoji="0" lang="en-US" altLang="en-US" sz="2400" baseline="-25000">
                <a:solidFill>
                  <a:srgbClr val="CC0000"/>
                </a:solidFill>
                <a:sym typeface="Symbol" panose="05050102010706020507" pitchFamily="18" charset="2"/>
              </a:rPr>
              <a:t>½</a:t>
            </a: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O</a:t>
            </a:r>
            <a:r>
              <a:rPr kumimoji="0" lang="en-US" altLang="en-US" sz="2400" baseline="-25000">
                <a:solidFill>
                  <a:srgbClr val="CC0000"/>
                </a:solidFill>
                <a:sym typeface="Symbol" panose="05050102010706020507" pitchFamily="18" charset="2"/>
              </a:rPr>
              <a:t>4</a:t>
            </a:r>
            <a:endParaRPr kumimoji="0" lang="en-US" altLang="en-US" sz="2400">
              <a:solidFill>
                <a:srgbClr val="CC0000"/>
              </a:solidFill>
              <a:sym typeface="Symbol" panose="05050102010706020507" pitchFamily="18" charset="2"/>
            </a:endParaRPr>
          </a:p>
        </p:txBody>
      </p:sp>
      <p:sp>
        <p:nvSpPr>
          <p:cNvPr id="98313" name="AutoShape 9"/>
          <p:cNvSpPr>
            <a:spLocks noChangeArrowheads="1"/>
          </p:cNvSpPr>
          <p:nvPr/>
        </p:nvSpPr>
        <p:spPr bwMode="auto">
          <a:xfrm>
            <a:off x="7391400" y="1295400"/>
            <a:ext cx="1295400" cy="457200"/>
          </a:xfrm>
          <a:prstGeom prst="roundRect">
            <a:avLst>
              <a:gd name="adj" fmla="val 16667"/>
            </a:avLst>
          </a:prstGeom>
          <a:solidFill>
            <a:srgbClr val="FFC36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98314" name="AutoShape 10"/>
          <p:cNvSpPr>
            <a:spLocks noChangeArrowheads="1"/>
          </p:cNvSpPr>
          <p:nvPr/>
        </p:nvSpPr>
        <p:spPr bwMode="auto">
          <a:xfrm>
            <a:off x="8153400" y="1981200"/>
            <a:ext cx="533400" cy="457200"/>
          </a:xfrm>
          <a:prstGeom prst="roundRect">
            <a:avLst>
              <a:gd name="adj" fmla="val 16667"/>
            </a:avLst>
          </a:prstGeom>
          <a:solidFill>
            <a:srgbClr val="FFC36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7391400" y="1295400"/>
            <a:ext cx="13319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30% 3d</a:t>
            </a:r>
            <a:r>
              <a:rPr kumimoji="0" lang="en-US" altLang="en-US" sz="2400" baseline="30000">
                <a:solidFill>
                  <a:srgbClr val="CC0000"/>
                </a:solidFill>
                <a:sym typeface="Symbol" panose="05050102010706020507" pitchFamily="18" charset="2"/>
              </a:rPr>
              <a:t>8</a:t>
            </a:r>
          </a:p>
          <a:p>
            <a:pPr algn="r">
              <a:spcBef>
                <a:spcPct val="0"/>
              </a:spcBef>
              <a:buFontTx/>
              <a:buNone/>
            </a:pPr>
            <a:endParaRPr kumimoji="0" lang="en-US" altLang="en-US" sz="2400">
              <a:solidFill>
                <a:srgbClr val="CC0000"/>
              </a:solidFill>
              <a:sym typeface="Symbol" panose="05050102010706020507" pitchFamily="18" charset="2"/>
            </a:endParaRPr>
          </a:p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 baseline="30000">
                <a:solidFill>
                  <a:srgbClr val="CC0000"/>
                </a:solidFill>
                <a:sym typeface="Symbol" panose="05050102010706020507" pitchFamily="18" charset="2"/>
              </a:rPr>
              <a:t>1</a:t>
            </a: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A</a:t>
            </a:r>
            <a:r>
              <a:rPr kumimoji="0" lang="en-US" altLang="en-US" sz="2400" baseline="-25000">
                <a:solidFill>
                  <a:srgbClr val="CC0000"/>
                </a:solidFill>
                <a:sym typeface="Symbol" panose="05050102010706020507" pitchFamily="18" charset="2"/>
              </a:rPr>
              <a:t>1</a:t>
            </a:r>
            <a:endParaRPr kumimoji="0" lang="en-US" altLang="en-US" sz="2400"/>
          </a:p>
        </p:txBody>
      </p:sp>
      <p:sp>
        <p:nvSpPr>
          <p:cNvPr id="98316" name="AutoShape 12"/>
          <p:cNvSpPr>
            <a:spLocks noChangeArrowheads="1"/>
          </p:cNvSpPr>
          <p:nvPr/>
        </p:nvSpPr>
        <p:spPr bwMode="auto">
          <a:xfrm>
            <a:off x="7391400" y="3429000"/>
            <a:ext cx="1295400" cy="457200"/>
          </a:xfrm>
          <a:prstGeom prst="roundRect">
            <a:avLst>
              <a:gd name="adj" fmla="val 16667"/>
            </a:avLst>
          </a:prstGeom>
          <a:solidFill>
            <a:srgbClr val="FFC36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98317" name="AutoShape 13"/>
          <p:cNvSpPr>
            <a:spLocks noChangeArrowheads="1"/>
          </p:cNvSpPr>
          <p:nvPr/>
        </p:nvSpPr>
        <p:spPr bwMode="auto">
          <a:xfrm>
            <a:off x="8153400" y="4191000"/>
            <a:ext cx="533400" cy="457200"/>
          </a:xfrm>
          <a:prstGeom prst="roundRect">
            <a:avLst>
              <a:gd name="adj" fmla="val 16667"/>
            </a:avLst>
          </a:prstGeom>
          <a:solidFill>
            <a:srgbClr val="C5FFE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98318" name="Text Box 14"/>
          <p:cNvSpPr txBox="1">
            <a:spLocks noChangeArrowheads="1"/>
          </p:cNvSpPr>
          <p:nvPr/>
        </p:nvSpPr>
        <p:spPr bwMode="auto">
          <a:xfrm>
            <a:off x="7391400" y="3429000"/>
            <a:ext cx="13319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30% 3d</a:t>
            </a:r>
            <a:r>
              <a:rPr kumimoji="0" lang="en-US" altLang="en-US" sz="2400" baseline="30000">
                <a:solidFill>
                  <a:srgbClr val="CC0000"/>
                </a:solidFill>
                <a:sym typeface="Symbol" panose="05050102010706020507" pitchFamily="18" charset="2"/>
              </a:rPr>
              <a:t>8</a:t>
            </a:r>
            <a:endParaRPr kumimoji="0" lang="en-US" altLang="en-US" sz="2400">
              <a:solidFill>
                <a:srgbClr val="CC0000"/>
              </a:solidFill>
              <a:sym typeface="Symbol" panose="05050102010706020507" pitchFamily="18" charset="2"/>
            </a:endParaRPr>
          </a:p>
          <a:p>
            <a:pPr algn="r">
              <a:spcBef>
                <a:spcPct val="0"/>
              </a:spcBef>
              <a:buFontTx/>
              <a:buNone/>
            </a:pPr>
            <a:endParaRPr kumimoji="0" lang="en-US" altLang="en-US" sz="2400">
              <a:solidFill>
                <a:srgbClr val="CC0000"/>
              </a:solidFill>
              <a:sym typeface="Symbol" panose="05050102010706020507" pitchFamily="18" charset="2"/>
            </a:endParaRPr>
          </a:p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 baseline="30000">
                <a:solidFill>
                  <a:srgbClr val="CC0000"/>
                </a:solidFill>
                <a:sym typeface="Symbol" panose="05050102010706020507" pitchFamily="18" charset="2"/>
              </a:rPr>
              <a:t>3</a:t>
            </a: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A</a:t>
            </a:r>
            <a:r>
              <a:rPr kumimoji="0" lang="en-US" altLang="en-US" sz="2400" baseline="-25000">
                <a:solidFill>
                  <a:srgbClr val="CC0000"/>
                </a:solidFill>
                <a:sym typeface="Symbol" panose="05050102010706020507" pitchFamily="18" charset="2"/>
              </a:rPr>
              <a:t>2</a:t>
            </a:r>
            <a:endParaRPr kumimoji="0" lang="en-US" altLang="en-US" sz="2400"/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0" y="4114800"/>
            <a:ext cx="819150" cy="45720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=-5</a:t>
            </a:r>
            <a:endParaRPr kumimoji="0" lang="en-US" altLang="en-US" sz="2400"/>
          </a:p>
        </p:txBody>
      </p:sp>
      <p:sp>
        <p:nvSpPr>
          <p:cNvPr id="98320" name="Text Box 16"/>
          <p:cNvSpPr txBox="1">
            <a:spLocks noChangeArrowheads="1"/>
          </p:cNvSpPr>
          <p:nvPr/>
        </p:nvSpPr>
        <p:spPr bwMode="auto">
          <a:xfrm>
            <a:off x="0" y="2133600"/>
            <a:ext cx="717550" cy="45720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=5</a:t>
            </a:r>
            <a:endParaRPr kumimoji="0" lang="en-US" altLang="en-US" sz="2400"/>
          </a:p>
        </p:txBody>
      </p:sp>
      <p:sp>
        <p:nvSpPr>
          <p:cNvPr id="98321" name="Text Box 17"/>
          <p:cNvSpPr txBox="1">
            <a:spLocks noChangeArrowheads="1"/>
          </p:cNvSpPr>
          <p:nvPr/>
        </p:nvSpPr>
        <p:spPr bwMode="auto">
          <a:xfrm>
            <a:off x="0" y="3200400"/>
            <a:ext cx="717550" cy="45720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=0</a:t>
            </a:r>
            <a:endParaRPr kumimoji="0" lang="en-US" altLang="en-US" sz="2400"/>
          </a:p>
        </p:txBody>
      </p:sp>
      <p:sp>
        <p:nvSpPr>
          <p:cNvPr id="98322" name="Text Box 18"/>
          <p:cNvSpPr txBox="1">
            <a:spLocks noChangeArrowheads="1"/>
          </p:cNvSpPr>
          <p:nvPr/>
        </p:nvSpPr>
        <p:spPr bwMode="auto">
          <a:xfrm>
            <a:off x="0" y="5257800"/>
            <a:ext cx="989013" cy="45720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CC0000"/>
                </a:solidFill>
                <a:sym typeface="Symbol" panose="05050102010706020507" pitchFamily="18" charset="2"/>
              </a:rPr>
              <a:t>=-10</a:t>
            </a:r>
            <a:endParaRPr kumimoji="0" lang="en-US" altLang="en-US" sz="2400"/>
          </a:p>
        </p:txBody>
      </p:sp>
      <p:sp>
        <p:nvSpPr>
          <p:cNvPr id="98323" name="Rectangle 19"/>
          <p:cNvSpPr>
            <a:spLocks noChangeArrowheads="1"/>
          </p:cNvSpPr>
          <p:nvPr/>
        </p:nvSpPr>
        <p:spPr bwMode="auto">
          <a:xfrm>
            <a:off x="1295400" y="609600"/>
            <a:ext cx="20701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>
                <a:solidFill>
                  <a:srgbClr val="66FF33"/>
                </a:solidFill>
              </a:rPr>
              <a:t>3d</a:t>
            </a:r>
            <a:r>
              <a:rPr kumimoji="0" lang="en-US" altLang="en-US" baseline="30000">
                <a:solidFill>
                  <a:srgbClr val="66FF33"/>
                </a:solidFill>
              </a:rPr>
              <a:t>8</a:t>
            </a:r>
            <a:r>
              <a:rPr kumimoji="0" lang="en-US" altLang="en-US"/>
              <a:t> + </a:t>
            </a:r>
            <a:r>
              <a:rPr kumimoji="0" lang="en-US" altLang="en-US">
                <a:solidFill>
                  <a:srgbClr val="FF66CC"/>
                </a:solidFill>
              </a:rPr>
              <a:t>3d</a:t>
            </a:r>
            <a:r>
              <a:rPr kumimoji="0" lang="en-US" altLang="en-US" baseline="30000">
                <a:solidFill>
                  <a:srgbClr val="FF66CC"/>
                </a:solidFill>
              </a:rPr>
              <a:t>9</a:t>
            </a:r>
            <a:r>
              <a:rPr kumimoji="0" lang="en-US" altLang="en-US" u="sng">
                <a:solidFill>
                  <a:srgbClr val="FF66CC"/>
                </a:solidFill>
              </a:rPr>
              <a:t>L</a:t>
            </a:r>
            <a:endParaRPr kumimoji="0" lang="en-US" altLang="en-US" sz="3600" u="sng">
              <a:solidFill>
                <a:srgbClr val="FF66CC"/>
              </a:solidFill>
            </a:endParaRPr>
          </a:p>
        </p:txBody>
      </p:sp>
      <p:sp>
        <p:nvSpPr>
          <p:cNvPr id="98324" name="Rectangle 20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</a:rPr>
              <a:t>Charge Transfer effects</a:t>
            </a:r>
          </a:p>
        </p:txBody>
      </p:sp>
      <p:sp>
        <p:nvSpPr>
          <p:cNvPr id="98325" name="Text Box 21"/>
          <p:cNvSpPr txBox="1"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ABFFFF"/>
          </a:solidFill>
          <a:ln w="38100" cap="sq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990099"/>
                </a:solidFill>
              </a:rPr>
              <a:t>Chem. Phys. Lett. </a:t>
            </a:r>
            <a:r>
              <a:rPr lang="en-US" altLang="en-US" sz="1800">
                <a:solidFill>
                  <a:srgbClr val="990099"/>
                </a:solidFill>
              </a:rPr>
              <a:t>297, 321 (1998) </a:t>
            </a:r>
            <a:endParaRPr lang="en-US" altLang="en-US" sz="1800" b="1">
              <a:solidFill>
                <a:srgbClr val="990099"/>
              </a:solidFill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A6B78F2C-8705-4BE6-AF06-9C8605D7B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Charge transfer effects in XAS</a:t>
            </a:r>
          </a:p>
        </p:txBody>
      </p:sp>
    </p:spTree>
    <p:extLst>
      <p:ext uri="{BB962C8B-B14F-4D97-AF65-F5344CB8AC3E}">
        <p14:creationId xmlns:p14="http://schemas.microsoft.com/office/powerpoint/2010/main" val="19432355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407988" y="3200400"/>
            <a:ext cx="1214437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0" lang="en-US" altLang="en-US" sz="2800"/>
          </a:p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sz="2800">
                <a:solidFill>
                  <a:srgbClr val="00CC00"/>
                </a:solidFill>
                <a:sym typeface="Symbol" panose="05050102010706020507" pitchFamily="18" charset="2"/>
              </a:rPr>
              <a:t> </a:t>
            </a:r>
            <a:r>
              <a:rPr kumimoji="0" lang="en-US" altLang="en-US" sz="3600">
                <a:solidFill>
                  <a:srgbClr val="CC0000"/>
                </a:solidFill>
              </a:rPr>
              <a:t>3d</a:t>
            </a:r>
            <a:r>
              <a:rPr kumimoji="0" lang="en-US" altLang="en-US" sz="3600" baseline="30000">
                <a:solidFill>
                  <a:srgbClr val="CC0000"/>
                </a:solidFill>
              </a:rPr>
              <a:t>6</a:t>
            </a:r>
            <a:r>
              <a:rPr kumimoji="0" lang="en-US" altLang="en-US" sz="3600" u="sng">
                <a:solidFill>
                  <a:srgbClr val="CC0000"/>
                </a:solidFill>
              </a:rPr>
              <a:t>L</a:t>
            </a:r>
          </a:p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0" lang="en-US" altLang="en-US" sz="3600" u="sng"/>
          </a:p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sz="3600">
                <a:solidFill>
                  <a:srgbClr val="00CC00"/>
                </a:solidFill>
                <a:sym typeface="Symbol" panose="05050102010706020507" pitchFamily="18" charset="2"/>
              </a:rPr>
              <a:t>  </a:t>
            </a:r>
            <a:r>
              <a:rPr kumimoji="0" lang="en-US" altLang="en-US" sz="3600">
                <a:solidFill>
                  <a:srgbClr val="008000"/>
                </a:solidFill>
              </a:rPr>
              <a:t>3d</a:t>
            </a:r>
            <a:r>
              <a:rPr kumimoji="0" lang="en-US" altLang="en-US" sz="3600" baseline="30000">
                <a:solidFill>
                  <a:srgbClr val="008000"/>
                </a:solidFill>
              </a:rPr>
              <a:t>5</a:t>
            </a:r>
            <a:endParaRPr kumimoji="0" lang="en-US" altLang="en-US" sz="2800" u="sng">
              <a:solidFill>
                <a:srgbClr val="008000"/>
              </a:solidFill>
            </a:endParaRP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3124200" y="39624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kumimoji="0" lang="en-GB" altLang="en-US" sz="2400"/>
          </a:p>
        </p:txBody>
      </p:sp>
      <p:sp>
        <p:nvSpPr>
          <p:cNvPr id="102404" name="Line 4"/>
          <p:cNvSpPr>
            <a:spLocks noChangeShapeType="1"/>
          </p:cNvSpPr>
          <p:nvPr/>
        </p:nvSpPr>
        <p:spPr bwMode="auto">
          <a:xfrm>
            <a:off x="1676400" y="54864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405" name="Line 5"/>
          <p:cNvSpPr>
            <a:spLocks noChangeShapeType="1"/>
          </p:cNvSpPr>
          <p:nvPr/>
        </p:nvSpPr>
        <p:spPr bwMode="auto">
          <a:xfrm>
            <a:off x="1676400" y="41148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406" name="Line 6"/>
          <p:cNvSpPr>
            <a:spLocks noChangeShapeType="1"/>
          </p:cNvSpPr>
          <p:nvPr/>
        </p:nvSpPr>
        <p:spPr bwMode="auto">
          <a:xfrm>
            <a:off x="1981200" y="4343400"/>
            <a:ext cx="0" cy="9144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2209800" y="449580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0000FF"/>
                </a:solidFill>
                <a:sym typeface="Symbol" panose="05050102010706020507" pitchFamily="18" charset="2"/>
              </a:rPr>
              <a:t></a:t>
            </a:r>
            <a:endParaRPr kumimoji="0" lang="en-US" altLang="en-US" sz="2400"/>
          </a:p>
        </p:txBody>
      </p:sp>
      <p:grpSp>
        <p:nvGrpSpPr>
          <p:cNvPr id="102408" name="Group 8"/>
          <p:cNvGrpSpPr>
            <a:grpSpLocks/>
          </p:cNvGrpSpPr>
          <p:nvPr/>
        </p:nvGrpSpPr>
        <p:grpSpPr bwMode="auto">
          <a:xfrm>
            <a:off x="3276600" y="3657600"/>
            <a:ext cx="5486400" cy="2178050"/>
            <a:chOff x="2064" y="2304"/>
            <a:chExt cx="3456" cy="1372"/>
          </a:xfrm>
        </p:grpSpPr>
        <p:sp>
          <p:nvSpPr>
            <p:cNvPr id="102415" name="Text Box 9"/>
            <p:cNvSpPr txBox="1">
              <a:spLocks noChangeArrowheads="1"/>
            </p:cNvSpPr>
            <p:nvPr/>
          </p:nvSpPr>
          <p:spPr bwMode="auto">
            <a:xfrm>
              <a:off x="4032" y="2304"/>
              <a:ext cx="1488" cy="1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19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en-US" sz="3600">
                  <a:solidFill>
                    <a:srgbClr val="CC0000"/>
                  </a:solidFill>
                </a:rPr>
                <a:t>2p</a:t>
              </a:r>
              <a:r>
                <a:rPr kumimoji="0" lang="en-US" altLang="en-US" sz="3600" baseline="30000">
                  <a:solidFill>
                    <a:srgbClr val="CC0000"/>
                  </a:solidFill>
                </a:rPr>
                <a:t>5</a:t>
              </a:r>
              <a:r>
                <a:rPr kumimoji="0" lang="en-US" altLang="en-US" sz="3600">
                  <a:solidFill>
                    <a:srgbClr val="CC0000"/>
                  </a:solidFill>
                </a:rPr>
                <a:t>3d</a:t>
              </a:r>
              <a:r>
                <a:rPr kumimoji="0" lang="en-US" altLang="en-US" sz="3600" baseline="30000">
                  <a:solidFill>
                    <a:srgbClr val="CC0000"/>
                  </a:solidFill>
                </a:rPr>
                <a:t>7</a:t>
              </a:r>
              <a:r>
                <a:rPr kumimoji="0" lang="en-US" altLang="en-US" sz="3600" u="sng">
                  <a:solidFill>
                    <a:srgbClr val="CC0000"/>
                  </a:solidFill>
                </a:rPr>
                <a:t>L</a:t>
              </a:r>
              <a:r>
                <a:rPr kumimoji="0" lang="en-US" altLang="en-US" sz="3600"/>
                <a:t> </a:t>
              </a:r>
            </a:p>
            <a:p>
              <a:pPr>
                <a:lnSpc>
                  <a:spcPct val="19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en-US" sz="3600">
                  <a:solidFill>
                    <a:srgbClr val="008000"/>
                  </a:solidFill>
                </a:rPr>
                <a:t>2p</a:t>
              </a:r>
              <a:r>
                <a:rPr kumimoji="0" lang="en-US" altLang="en-US" sz="3600" baseline="30000">
                  <a:solidFill>
                    <a:srgbClr val="008000"/>
                  </a:solidFill>
                </a:rPr>
                <a:t>5</a:t>
              </a:r>
              <a:r>
                <a:rPr kumimoji="0" lang="en-US" altLang="en-US" sz="3600">
                  <a:solidFill>
                    <a:srgbClr val="008000"/>
                  </a:solidFill>
                </a:rPr>
                <a:t>3d</a:t>
              </a:r>
              <a:r>
                <a:rPr kumimoji="0" lang="en-US" altLang="en-US" sz="3600" baseline="30000">
                  <a:solidFill>
                    <a:srgbClr val="008000"/>
                  </a:solidFill>
                </a:rPr>
                <a:t>6</a:t>
              </a:r>
            </a:p>
          </p:txBody>
        </p:sp>
        <p:sp>
          <p:nvSpPr>
            <p:cNvPr id="102416" name="Text Box 10"/>
            <p:cNvSpPr txBox="1">
              <a:spLocks noChangeArrowheads="1"/>
            </p:cNvSpPr>
            <p:nvPr/>
          </p:nvSpPr>
          <p:spPr bwMode="auto">
            <a:xfrm>
              <a:off x="3264" y="2976"/>
              <a:ext cx="10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kumimoji="0" lang="en-US" altLang="en-US" sz="2400">
                  <a:solidFill>
                    <a:srgbClr val="0000FF"/>
                  </a:solidFill>
                  <a:sym typeface="Symbol" panose="05050102010706020507" pitchFamily="18" charset="2"/>
                </a:rPr>
                <a:t>+U-Q  </a:t>
              </a:r>
            </a:p>
          </p:txBody>
        </p:sp>
        <p:sp>
          <p:nvSpPr>
            <p:cNvPr id="102417" name="Line 11"/>
            <p:cNvSpPr>
              <a:spLocks noChangeShapeType="1"/>
            </p:cNvSpPr>
            <p:nvPr/>
          </p:nvSpPr>
          <p:spPr bwMode="auto">
            <a:xfrm>
              <a:off x="3072" y="2784"/>
              <a:ext cx="912" cy="0"/>
            </a:xfrm>
            <a:prstGeom prst="line">
              <a:avLst/>
            </a:prstGeom>
            <a:noFill/>
            <a:ln w="762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102418" name="Line 12"/>
            <p:cNvSpPr>
              <a:spLocks noChangeShapeType="1"/>
            </p:cNvSpPr>
            <p:nvPr/>
          </p:nvSpPr>
          <p:spPr bwMode="auto">
            <a:xfrm>
              <a:off x="3072" y="3456"/>
              <a:ext cx="912" cy="0"/>
            </a:xfrm>
            <a:prstGeom prst="line">
              <a:avLst/>
            </a:prstGeom>
            <a:noFill/>
            <a:ln w="762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102419" name="Line 13"/>
            <p:cNvSpPr>
              <a:spLocks noChangeShapeType="1"/>
            </p:cNvSpPr>
            <p:nvPr/>
          </p:nvSpPr>
          <p:spPr bwMode="auto">
            <a:xfrm>
              <a:off x="3264" y="2880"/>
              <a:ext cx="0" cy="480"/>
            </a:xfrm>
            <a:prstGeom prst="line">
              <a:avLst/>
            </a:prstGeom>
            <a:noFill/>
            <a:ln w="38100" cap="sq" cmpd="dbl">
              <a:solidFill>
                <a:srgbClr val="0000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102420" name="Line 14"/>
            <p:cNvSpPr>
              <a:spLocks noChangeShapeType="1"/>
            </p:cNvSpPr>
            <p:nvPr/>
          </p:nvSpPr>
          <p:spPr bwMode="auto">
            <a:xfrm flipV="1">
              <a:off x="2064" y="3456"/>
              <a:ext cx="816" cy="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102421" name="Line 15"/>
            <p:cNvSpPr>
              <a:spLocks noChangeShapeType="1"/>
            </p:cNvSpPr>
            <p:nvPr/>
          </p:nvSpPr>
          <p:spPr bwMode="auto">
            <a:xfrm>
              <a:off x="2112" y="2592"/>
              <a:ext cx="864" cy="192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NL"/>
            </a:p>
          </p:txBody>
        </p:sp>
      </p:grpSp>
      <p:sp>
        <p:nvSpPr>
          <p:cNvPr id="102409" name="Text Box 16"/>
          <p:cNvSpPr txBox="1">
            <a:spLocks noChangeArrowheads="1"/>
          </p:cNvSpPr>
          <p:nvPr/>
        </p:nvSpPr>
        <p:spPr bwMode="auto">
          <a:xfrm>
            <a:off x="0" y="685800"/>
            <a:ext cx="9144000" cy="75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/>
              <a:t>Fe</a:t>
            </a:r>
            <a:r>
              <a:rPr kumimoji="0" lang="en-US" altLang="en-US" baseline="30000"/>
              <a:t>III</a:t>
            </a:r>
            <a:r>
              <a:rPr kumimoji="0" lang="en-US" altLang="en-US"/>
              <a:t>: Ground state: </a:t>
            </a:r>
            <a:r>
              <a:rPr kumimoji="0" lang="en-US" altLang="en-US" sz="3600">
                <a:solidFill>
                  <a:srgbClr val="008000"/>
                </a:solidFill>
              </a:rPr>
              <a:t>3d</a:t>
            </a:r>
            <a:r>
              <a:rPr kumimoji="0" lang="en-US" altLang="en-US" sz="3600" baseline="30000">
                <a:solidFill>
                  <a:srgbClr val="008000"/>
                </a:solidFill>
              </a:rPr>
              <a:t>5</a:t>
            </a:r>
            <a:r>
              <a:rPr kumimoji="0" lang="en-US" altLang="en-US" sz="3600"/>
              <a:t> + </a:t>
            </a:r>
            <a:r>
              <a:rPr kumimoji="0" lang="en-US" altLang="en-US" sz="3600">
                <a:solidFill>
                  <a:srgbClr val="CC0000"/>
                </a:solidFill>
              </a:rPr>
              <a:t>3d</a:t>
            </a:r>
            <a:r>
              <a:rPr kumimoji="0" lang="en-US" altLang="en-US" sz="3600" baseline="30000">
                <a:solidFill>
                  <a:srgbClr val="CC0000"/>
                </a:solidFill>
              </a:rPr>
              <a:t>6</a:t>
            </a:r>
            <a:r>
              <a:rPr kumimoji="0" lang="en-US" altLang="en-US" sz="3600" u="sng">
                <a:solidFill>
                  <a:srgbClr val="CC0000"/>
                </a:solidFill>
              </a:rPr>
              <a:t>L</a:t>
            </a:r>
            <a:r>
              <a:rPr kumimoji="0" lang="en-US" altLang="en-US" sz="3600">
                <a:solidFill>
                  <a:srgbClr val="FF66CC"/>
                </a:solidFill>
              </a:rPr>
              <a:t> </a:t>
            </a:r>
            <a:endParaRPr kumimoji="0" lang="en-US" altLang="en-US" sz="3600">
              <a:solidFill>
                <a:srgbClr val="0099FF"/>
              </a:solidFill>
            </a:endParaRPr>
          </a:p>
        </p:txBody>
      </p:sp>
      <p:grpSp>
        <p:nvGrpSpPr>
          <p:cNvPr id="102410" name="Group 17"/>
          <p:cNvGrpSpPr>
            <a:grpSpLocks/>
          </p:cNvGrpSpPr>
          <p:nvPr/>
        </p:nvGrpSpPr>
        <p:grpSpPr bwMode="auto">
          <a:xfrm>
            <a:off x="76200" y="1981200"/>
            <a:ext cx="9067800" cy="1676400"/>
            <a:chOff x="48" y="1248"/>
            <a:chExt cx="5712" cy="1056"/>
          </a:xfrm>
        </p:grpSpPr>
        <p:pic>
          <p:nvPicPr>
            <p:cNvPr id="102413" name="Picture 1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2" r="2538" b="58409"/>
            <a:stretch>
              <a:fillRect/>
            </a:stretch>
          </p:blipFill>
          <p:spPr bwMode="auto">
            <a:xfrm>
              <a:off x="48" y="1248"/>
              <a:ext cx="5712" cy="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14" name="Rectangle 19"/>
            <p:cNvSpPr>
              <a:spLocks noChangeArrowheads="1"/>
            </p:cNvSpPr>
            <p:nvPr/>
          </p:nvSpPr>
          <p:spPr bwMode="auto">
            <a:xfrm>
              <a:off x="144" y="1968"/>
              <a:ext cx="2400" cy="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 cap="sq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endParaRPr lang="nl-NL" altLang="en-US" sz="2800"/>
            </a:p>
          </p:txBody>
        </p:sp>
      </p:grpSp>
      <p:sp>
        <p:nvSpPr>
          <p:cNvPr id="919572" name="Rectangle 20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FFFF00"/>
                </a:solidFill>
                <a:latin typeface="Arial" charset="0"/>
              </a:rPr>
              <a:t>LMCT and MLCT: </a:t>
            </a:r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Symbol" pitchFamily="18" charset="2"/>
              </a:rPr>
              <a:t> - bonding</a:t>
            </a:r>
          </a:p>
        </p:txBody>
      </p:sp>
      <p:sp>
        <p:nvSpPr>
          <p:cNvPr id="102412" name="Text Box 21"/>
          <p:cNvSpPr txBox="1">
            <a:spLocks noChangeArrowheads="1"/>
          </p:cNvSpPr>
          <p:nvPr/>
        </p:nvSpPr>
        <p:spPr bwMode="auto">
          <a:xfrm>
            <a:off x="0" y="6178550"/>
            <a:ext cx="9144000" cy="679450"/>
          </a:xfrm>
          <a:prstGeom prst="rect">
            <a:avLst/>
          </a:prstGeom>
          <a:solidFill>
            <a:srgbClr val="ABFFFF"/>
          </a:solidFill>
          <a:ln w="38100" cap="sq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990099"/>
                </a:solidFill>
              </a:rPr>
              <a:t>with Ed Solomon (Stanford) JACS 125, 12894 (2003),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990099"/>
                </a:solidFill>
              </a:rPr>
              <a:t>JACS 128, 10442 (2006), JACS 129, 113 (2007)</a:t>
            </a:r>
          </a:p>
        </p:txBody>
      </p:sp>
    </p:spTree>
    <p:extLst>
      <p:ext uri="{BB962C8B-B14F-4D97-AF65-F5344CB8AC3E}">
        <p14:creationId xmlns:p14="http://schemas.microsoft.com/office/powerpoint/2010/main" val="15496021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403225" y="2057400"/>
            <a:ext cx="1214438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0" lang="en-US" altLang="en-US" sz="2800"/>
          </a:p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sz="2800">
                <a:solidFill>
                  <a:srgbClr val="00CC00"/>
                </a:solidFill>
                <a:sym typeface="Symbol" panose="05050102010706020507" pitchFamily="18" charset="2"/>
              </a:rPr>
              <a:t> </a:t>
            </a:r>
            <a:r>
              <a:rPr kumimoji="0" lang="en-US" altLang="en-US" sz="3600">
                <a:solidFill>
                  <a:srgbClr val="0033CC"/>
                </a:solidFill>
              </a:rPr>
              <a:t>3d</a:t>
            </a:r>
            <a:r>
              <a:rPr kumimoji="0" lang="en-US" altLang="en-US" sz="3600" baseline="30000">
                <a:solidFill>
                  <a:srgbClr val="0033CC"/>
                </a:solidFill>
              </a:rPr>
              <a:t>4</a:t>
            </a:r>
            <a:r>
              <a:rPr kumimoji="0" lang="en-US" altLang="en-US" sz="3600">
                <a:solidFill>
                  <a:srgbClr val="0033CC"/>
                </a:solidFill>
              </a:rPr>
              <a:t>L</a:t>
            </a:r>
            <a:endParaRPr kumimoji="0" lang="en-US" altLang="en-US" sz="2800">
              <a:solidFill>
                <a:srgbClr val="0033CC"/>
              </a:solidFill>
              <a:sym typeface="Symbol" panose="05050102010706020507" pitchFamily="18" charset="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0" lang="en-US" altLang="en-US" sz="2800">
              <a:solidFill>
                <a:srgbClr val="00CC00"/>
              </a:solidFill>
              <a:sym typeface="Symbol" panose="05050102010706020507" pitchFamily="18" charset="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sz="3600">
                <a:solidFill>
                  <a:srgbClr val="CC0000"/>
                </a:solidFill>
              </a:rPr>
              <a:t>3d</a:t>
            </a:r>
            <a:r>
              <a:rPr kumimoji="0" lang="en-US" altLang="en-US" sz="3600" baseline="30000">
                <a:solidFill>
                  <a:srgbClr val="CC0000"/>
                </a:solidFill>
              </a:rPr>
              <a:t>6</a:t>
            </a:r>
            <a:r>
              <a:rPr kumimoji="0" lang="en-US" altLang="en-US" sz="3600" u="sng">
                <a:solidFill>
                  <a:srgbClr val="CC0000"/>
                </a:solidFill>
              </a:rPr>
              <a:t>L</a:t>
            </a:r>
          </a:p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0" lang="en-US" altLang="en-US" sz="3600" u="sng"/>
          </a:p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sz="3600">
                <a:solidFill>
                  <a:srgbClr val="00CC00"/>
                </a:solidFill>
                <a:sym typeface="Symbol" panose="05050102010706020507" pitchFamily="18" charset="2"/>
              </a:rPr>
              <a:t>  </a:t>
            </a:r>
            <a:r>
              <a:rPr kumimoji="0" lang="en-US" altLang="en-US" sz="3600">
                <a:solidFill>
                  <a:srgbClr val="008000"/>
                </a:solidFill>
              </a:rPr>
              <a:t>3d</a:t>
            </a:r>
            <a:r>
              <a:rPr kumimoji="0" lang="en-US" altLang="en-US" sz="3600" baseline="30000">
                <a:solidFill>
                  <a:srgbClr val="008000"/>
                </a:solidFill>
              </a:rPr>
              <a:t>5</a:t>
            </a:r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0" y="685800"/>
            <a:ext cx="9144000" cy="75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/>
              <a:t>Fe</a:t>
            </a:r>
            <a:r>
              <a:rPr kumimoji="0" lang="en-US" altLang="en-US" baseline="30000"/>
              <a:t>III</a:t>
            </a:r>
            <a:r>
              <a:rPr kumimoji="0" lang="en-US" altLang="en-US"/>
              <a:t>: Ground state: </a:t>
            </a:r>
            <a:r>
              <a:rPr kumimoji="0" lang="en-US" altLang="en-US" sz="3600">
                <a:solidFill>
                  <a:srgbClr val="008000"/>
                </a:solidFill>
              </a:rPr>
              <a:t>3d</a:t>
            </a:r>
            <a:r>
              <a:rPr kumimoji="0" lang="en-US" altLang="en-US" sz="3600" baseline="30000">
                <a:solidFill>
                  <a:srgbClr val="008000"/>
                </a:solidFill>
              </a:rPr>
              <a:t>5</a:t>
            </a:r>
            <a:r>
              <a:rPr kumimoji="0" lang="en-US" altLang="en-US" sz="3600"/>
              <a:t> + </a:t>
            </a:r>
            <a:r>
              <a:rPr kumimoji="0" lang="en-US" altLang="en-US" sz="3600">
                <a:solidFill>
                  <a:srgbClr val="CC0000"/>
                </a:solidFill>
              </a:rPr>
              <a:t>3d</a:t>
            </a:r>
            <a:r>
              <a:rPr kumimoji="0" lang="en-US" altLang="en-US" sz="3600" baseline="30000">
                <a:solidFill>
                  <a:srgbClr val="CC0000"/>
                </a:solidFill>
              </a:rPr>
              <a:t>6</a:t>
            </a:r>
            <a:r>
              <a:rPr kumimoji="0" lang="en-US" altLang="en-US" sz="3600" u="sng">
                <a:solidFill>
                  <a:srgbClr val="CC0000"/>
                </a:solidFill>
              </a:rPr>
              <a:t>L</a:t>
            </a:r>
            <a:r>
              <a:rPr kumimoji="0" lang="en-US" altLang="en-US" sz="3600">
                <a:solidFill>
                  <a:srgbClr val="FF66CC"/>
                </a:solidFill>
              </a:rPr>
              <a:t> </a:t>
            </a:r>
            <a:r>
              <a:rPr kumimoji="0" lang="en-US" altLang="en-US" sz="3600"/>
              <a:t>+</a:t>
            </a:r>
            <a:r>
              <a:rPr kumimoji="0" lang="en-US" altLang="en-US" sz="3600">
                <a:solidFill>
                  <a:srgbClr val="FF66CC"/>
                </a:solidFill>
              </a:rPr>
              <a:t> </a:t>
            </a:r>
            <a:r>
              <a:rPr kumimoji="0" lang="en-US" altLang="en-US" sz="3600">
                <a:solidFill>
                  <a:srgbClr val="0033CC"/>
                </a:solidFill>
              </a:rPr>
              <a:t>3d</a:t>
            </a:r>
            <a:r>
              <a:rPr kumimoji="0" lang="en-US" altLang="en-US" sz="3600" baseline="30000">
                <a:solidFill>
                  <a:srgbClr val="0033CC"/>
                </a:solidFill>
              </a:rPr>
              <a:t>4</a:t>
            </a:r>
            <a:r>
              <a:rPr kumimoji="0" lang="en-US" altLang="en-US" sz="3600">
                <a:solidFill>
                  <a:srgbClr val="0033CC"/>
                </a:solidFill>
              </a:rPr>
              <a:t>L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3124200" y="39624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kumimoji="0" lang="en-GB" altLang="en-US" sz="2400"/>
          </a:p>
        </p:txBody>
      </p:sp>
      <p:sp>
        <p:nvSpPr>
          <p:cNvPr id="104453" name="Line 5"/>
          <p:cNvSpPr>
            <a:spLocks noChangeShapeType="1"/>
          </p:cNvSpPr>
          <p:nvPr/>
        </p:nvSpPr>
        <p:spPr bwMode="auto">
          <a:xfrm>
            <a:off x="1676400" y="54864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54" name="Line 6"/>
          <p:cNvSpPr>
            <a:spLocks noChangeShapeType="1"/>
          </p:cNvSpPr>
          <p:nvPr/>
        </p:nvSpPr>
        <p:spPr bwMode="auto">
          <a:xfrm>
            <a:off x="1676400" y="41148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55" name="Line 7"/>
          <p:cNvSpPr>
            <a:spLocks noChangeShapeType="1"/>
          </p:cNvSpPr>
          <p:nvPr/>
        </p:nvSpPr>
        <p:spPr bwMode="auto">
          <a:xfrm>
            <a:off x="1981200" y="4343400"/>
            <a:ext cx="0" cy="9144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2209800" y="449580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0000FF"/>
                </a:solidFill>
                <a:sym typeface="Symbol" panose="05050102010706020507" pitchFamily="18" charset="2"/>
              </a:rPr>
              <a:t></a:t>
            </a:r>
            <a:endParaRPr kumimoji="0" lang="en-US" altLang="en-US" sz="2400"/>
          </a:p>
        </p:txBody>
      </p:sp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6400800" y="1600200"/>
            <a:ext cx="2438400" cy="426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90000"/>
              </a:lnSpc>
              <a:spcBef>
                <a:spcPct val="0"/>
              </a:spcBef>
              <a:buFontTx/>
              <a:buNone/>
            </a:pPr>
            <a:r>
              <a:rPr kumimoji="0" lang="en-US" altLang="en-US" sz="3600">
                <a:solidFill>
                  <a:srgbClr val="0033CC"/>
                </a:solidFill>
              </a:rPr>
              <a:t>2p</a:t>
            </a:r>
            <a:r>
              <a:rPr kumimoji="0" lang="en-US" altLang="en-US" sz="3600" baseline="30000">
                <a:solidFill>
                  <a:srgbClr val="0033CC"/>
                </a:solidFill>
              </a:rPr>
              <a:t>5</a:t>
            </a:r>
            <a:r>
              <a:rPr kumimoji="0" lang="en-US" altLang="en-US" sz="3600">
                <a:solidFill>
                  <a:srgbClr val="0033CC"/>
                </a:solidFill>
              </a:rPr>
              <a:t>3d</a:t>
            </a:r>
            <a:r>
              <a:rPr kumimoji="0" lang="en-US" altLang="en-US" sz="3600" baseline="30000">
                <a:solidFill>
                  <a:srgbClr val="0033CC"/>
                </a:solidFill>
              </a:rPr>
              <a:t>5</a:t>
            </a:r>
            <a:r>
              <a:rPr kumimoji="0" lang="en-US" altLang="en-US" sz="3600">
                <a:solidFill>
                  <a:srgbClr val="0033CC"/>
                </a:solidFill>
              </a:rPr>
              <a:t>L</a:t>
            </a:r>
          </a:p>
          <a:p>
            <a:pPr>
              <a:lnSpc>
                <a:spcPct val="190000"/>
              </a:lnSpc>
              <a:spcBef>
                <a:spcPct val="0"/>
              </a:spcBef>
              <a:buFontTx/>
              <a:buNone/>
            </a:pPr>
            <a:endParaRPr kumimoji="0" lang="en-US" altLang="en-US" sz="3600">
              <a:solidFill>
                <a:srgbClr val="0099FF"/>
              </a:solidFill>
            </a:endParaRPr>
          </a:p>
          <a:p>
            <a:pPr>
              <a:lnSpc>
                <a:spcPct val="190000"/>
              </a:lnSpc>
              <a:spcBef>
                <a:spcPct val="0"/>
              </a:spcBef>
              <a:buFontTx/>
              <a:buNone/>
            </a:pPr>
            <a:r>
              <a:rPr kumimoji="0" lang="en-US" altLang="en-US" sz="3600">
                <a:solidFill>
                  <a:srgbClr val="CC0000"/>
                </a:solidFill>
              </a:rPr>
              <a:t>2p</a:t>
            </a:r>
            <a:r>
              <a:rPr kumimoji="0" lang="en-US" altLang="en-US" sz="3600" baseline="30000">
                <a:solidFill>
                  <a:srgbClr val="CC0000"/>
                </a:solidFill>
              </a:rPr>
              <a:t>5</a:t>
            </a:r>
            <a:r>
              <a:rPr kumimoji="0" lang="en-US" altLang="en-US" sz="3600">
                <a:solidFill>
                  <a:srgbClr val="CC0000"/>
                </a:solidFill>
              </a:rPr>
              <a:t>3d</a:t>
            </a:r>
            <a:r>
              <a:rPr kumimoji="0" lang="en-US" altLang="en-US" sz="3600" baseline="30000">
                <a:solidFill>
                  <a:srgbClr val="CC0000"/>
                </a:solidFill>
              </a:rPr>
              <a:t>7</a:t>
            </a:r>
            <a:r>
              <a:rPr kumimoji="0" lang="en-US" altLang="en-US" sz="3600" u="sng">
                <a:solidFill>
                  <a:srgbClr val="CC0000"/>
                </a:solidFill>
              </a:rPr>
              <a:t>L</a:t>
            </a:r>
            <a:r>
              <a:rPr kumimoji="0" lang="en-US" altLang="en-US" sz="3600"/>
              <a:t> </a:t>
            </a:r>
          </a:p>
          <a:p>
            <a:pPr>
              <a:lnSpc>
                <a:spcPct val="190000"/>
              </a:lnSpc>
              <a:spcBef>
                <a:spcPct val="0"/>
              </a:spcBef>
              <a:buFontTx/>
              <a:buNone/>
            </a:pPr>
            <a:r>
              <a:rPr kumimoji="0" lang="en-US" altLang="en-US" sz="3600">
                <a:solidFill>
                  <a:srgbClr val="008000"/>
                </a:solidFill>
              </a:rPr>
              <a:t>2p</a:t>
            </a:r>
            <a:r>
              <a:rPr kumimoji="0" lang="en-US" altLang="en-US" sz="3600" baseline="30000">
                <a:solidFill>
                  <a:srgbClr val="008000"/>
                </a:solidFill>
              </a:rPr>
              <a:t>5</a:t>
            </a:r>
            <a:r>
              <a:rPr kumimoji="0" lang="en-US" altLang="en-US" sz="3600">
                <a:solidFill>
                  <a:srgbClr val="008000"/>
                </a:solidFill>
              </a:rPr>
              <a:t>3d</a:t>
            </a:r>
            <a:r>
              <a:rPr kumimoji="0" lang="en-US" altLang="en-US" sz="3600" baseline="30000">
                <a:solidFill>
                  <a:srgbClr val="008000"/>
                </a:solidFill>
              </a:rPr>
              <a:t>6</a:t>
            </a:r>
          </a:p>
        </p:txBody>
      </p:sp>
      <p:sp>
        <p:nvSpPr>
          <p:cNvPr id="104458" name="Text Box 10"/>
          <p:cNvSpPr txBox="1">
            <a:spLocks noChangeArrowheads="1"/>
          </p:cNvSpPr>
          <p:nvPr/>
        </p:nvSpPr>
        <p:spPr bwMode="auto">
          <a:xfrm>
            <a:off x="5257800" y="4648200"/>
            <a:ext cx="2066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0000FF"/>
                </a:solidFill>
                <a:sym typeface="Symbol" panose="05050102010706020507" pitchFamily="18" charset="2"/>
              </a:rPr>
              <a:t>+U-Q   - 2</a:t>
            </a:r>
          </a:p>
        </p:txBody>
      </p:sp>
      <p:sp>
        <p:nvSpPr>
          <p:cNvPr id="104459" name="Line 11"/>
          <p:cNvSpPr>
            <a:spLocks noChangeShapeType="1"/>
          </p:cNvSpPr>
          <p:nvPr/>
        </p:nvSpPr>
        <p:spPr bwMode="auto">
          <a:xfrm>
            <a:off x="4876800" y="44196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60" name="Line 12"/>
          <p:cNvSpPr>
            <a:spLocks noChangeShapeType="1"/>
          </p:cNvSpPr>
          <p:nvPr/>
        </p:nvSpPr>
        <p:spPr bwMode="auto">
          <a:xfrm>
            <a:off x="4876800" y="54864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61" name="Line 13"/>
          <p:cNvSpPr>
            <a:spLocks noChangeShapeType="1"/>
          </p:cNvSpPr>
          <p:nvPr/>
        </p:nvSpPr>
        <p:spPr bwMode="auto">
          <a:xfrm>
            <a:off x="5181600" y="4572000"/>
            <a:ext cx="0" cy="7620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62" name="Line 14"/>
          <p:cNvSpPr>
            <a:spLocks noChangeShapeType="1"/>
          </p:cNvSpPr>
          <p:nvPr/>
        </p:nvSpPr>
        <p:spPr bwMode="auto">
          <a:xfrm flipV="1">
            <a:off x="3276600" y="5486400"/>
            <a:ext cx="1295400" cy="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63" name="Line 15"/>
          <p:cNvSpPr>
            <a:spLocks noChangeShapeType="1"/>
          </p:cNvSpPr>
          <p:nvPr/>
        </p:nvSpPr>
        <p:spPr bwMode="auto">
          <a:xfrm>
            <a:off x="3352800" y="4114800"/>
            <a:ext cx="1371600" cy="3048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64" name="Line 16"/>
          <p:cNvSpPr>
            <a:spLocks noChangeShapeType="1"/>
          </p:cNvSpPr>
          <p:nvPr/>
        </p:nvSpPr>
        <p:spPr bwMode="auto">
          <a:xfrm>
            <a:off x="1676400" y="29718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65" name="Line 17"/>
          <p:cNvSpPr>
            <a:spLocks noChangeShapeType="1"/>
          </p:cNvSpPr>
          <p:nvPr/>
        </p:nvSpPr>
        <p:spPr bwMode="auto">
          <a:xfrm>
            <a:off x="4953000" y="2362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66" name="Line 18"/>
          <p:cNvSpPr>
            <a:spLocks noChangeShapeType="1"/>
          </p:cNvSpPr>
          <p:nvPr/>
        </p:nvSpPr>
        <p:spPr bwMode="auto">
          <a:xfrm flipV="1">
            <a:off x="3276600" y="2362200"/>
            <a:ext cx="1447800" cy="6096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67" name="Line 19"/>
          <p:cNvSpPr>
            <a:spLocks noChangeShapeType="1"/>
          </p:cNvSpPr>
          <p:nvPr/>
        </p:nvSpPr>
        <p:spPr bwMode="auto">
          <a:xfrm>
            <a:off x="4953000" y="2514600"/>
            <a:ext cx="0" cy="28194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68" name="Line 20"/>
          <p:cNvSpPr>
            <a:spLocks noChangeShapeType="1"/>
          </p:cNvSpPr>
          <p:nvPr/>
        </p:nvSpPr>
        <p:spPr bwMode="auto">
          <a:xfrm>
            <a:off x="1752600" y="3124200"/>
            <a:ext cx="0" cy="22098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4469" name="Text Box 21"/>
          <p:cNvSpPr txBox="1">
            <a:spLocks noChangeArrowheads="1"/>
          </p:cNvSpPr>
          <p:nvPr/>
        </p:nvSpPr>
        <p:spPr bwMode="auto">
          <a:xfrm>
            <a:off x="1870075" y="3352800"/>
            <a:ext cx="481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0000FF"/>
                </a:solidFill>
                <a:sym typeface="Symbol" panose="05050102010706020507" pitchFamily="18" charset="2"/>
              </a:rPr>
              <a:t></a:t>
            </a:r>
            <a:r>
              <a:rPr kumimoji="0" lang="en-US" altLang="en-US" sz="2400" baseline="-25000">
                <a:solidFill>
                  <a:srgbClr val="0000FF"/>
                </a:solidFill>
                <a:sym typeface="Symbol" panose="05050102010706020507" pitchFamily="18" charset="2"/>
              </a:rPr>
              <a:t></a:t>
            </a:r>
            <a:endParaRPr kumimoji="0" lang="en-US" altLang="en-US" sz="2400" baseline="-25000"/>
          </a:p>
        </p:txBody>
      </p:sp>
      <p:sp>
        <p:nvSpPr>
          <p:cNvPr id="104470" name="Text Box 22"/>
          <p:cNvSpPr txBox="1">
            <a:spLocks noChangeArrowheads="1"/>
          </p:cNvSpPr>
          <p:nvPr/>
        </p:nvSpPr>
        <p:spPr bwMode="auto">
          <a:xfrm>
            <a:off x="5029200" y="3048000"/>
            <a:ext cx="3090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en-US" sz="2400">
                <a:solidFill>
                  <a:srgbClr val="0000FF"/>
                </a:solidFill>
                <a:sym typeface="Symbol" panose="05050102010706020507" pitchFamily="18" charset="2"/>
              </a:rPr>
              <a:t></a:t>
            </a:r>
            <a:r>
              <a:rPr kumimoji="0" lang="en-US" altLang="en-US" sz="2400" baseline="-25000">
                <a:solidFill>
                  <a:srgbClr val="0000FF"/>
                </a:solidFill>
                <a:sym typeface="Symbol" panose="05050102010706020507" pitchFamily="18" charset="2"/>
              </a:rPr>
              <a:t></a:t>
            </a:r>
            <a:r>
              <a:rPr kumimoji="0" lang="en-US" altLang="en-US" sz="2400">
                <a:solidFill>
                  <a:srgbClr val="0000FF"/>
                </a:solidFill>
                <a:sym typeface="Symbol" panose="05050102010706020507" pitchFamily="18" charset="2"/>
              </a:rPr>
              <a:t>-U+Q  </a:t>
            </a:r>
            <a:r>
              <a:rPr kumimoji="0" lang="en-US" altLang="en-US" sz="2400" baseline="-25000">
                <a:solidFill>
                  <a:srgbClr val="0000FF"/>
                </a:solidFill>
                <a:sym typeface="Symbol" panose="05050102010706020507" pitchFamily="18" charset="2"/>
              </a:rPr>
              <a:t></a:t>
            </a:r>
            <a:r>
              <a:rPr kumimoji="0" lang="en-US" altLang="en-US" sz="2400" baseline="-25000"/>
              <a:t> </a:t>
            </a:r>
            <a:r>
              <a:rPr kumimoji="0" lang="en-US" altLang="en-US" sz="2400">
                <a:solidFill>
                  <a:srgbClr val="0000FF"/>
                </a:solidFill>
                <a:sym typeface="Symbol" panose="05050102010706020507" pitchFamily="18" charset="2"/>
              </a:rPr>
              <a:t>+ 2</a:t>
            </a:r>
          </a:p>
        </p:txBody>
      </p:sp>
      <p:sp>
        <p:nvSpPr>
          <p:cNvPr id="104471" name="Text Box 23"/>
          <p:cNvSpPr txBox="1">
            <a:spLocks noChangeArrowheads="1"/>
          </p:cNvSpPr>
          <p:nvPr/>
        </p:nvSpPr>
        <p:spPr bwMode="auto">
          <a:xfrm>
            <a:off x="0" y="6178550"/>
            <a:ext cx="9144000" cy="679450"/>
          </a:xfrm>
          <a:prstGeom prst="rect">
            <a:avLst/>
          </a:prstGeom>
          <a:solidFill>
            <a:srgbClr val="ABFFFF"/>
          </a:solidFill>
          <a:ln w="38100" cap="sq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990099"/>
                </a:solidFill>
              </a:rPr>
              <a:t>with Ed Solomon (Stanford) JACS 125, 12894 (2003),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990099"/>
                </a:solidFill>
              </a:rPr>
              <a:t>JACS 128, 10442 (2006), JACS 129, 113 (2007)</a:t>
            </a:r>
          </a:p>
        </p:txBody>
      </p:sp>
      <p:sp>
        <p:nvSpPr>
          <p:cNvPr id="921624" name="Rectangle 24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FFFF00"/>
                </a:solidFill>
                <a:latin typeface="Arial" charset="0"/>
              </a:rPr>
              <a:t>LMCT and MLCT: </a:t>
            </a:r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Symbol" pitchFamily="18" charset="2"/>
              </a:rPr>
              <a:t> - bonding</a:t>
            </a:r>
          </a:p>
        </p:txBody>
      </p:sp>
    </p:spTree>
    <p:extLst>
      <p:ext uri="{BB962C8B-B14F-4D97-AF65-F5344CB8AC3E}">
        <p14:creationId xmlns:p14="http://schemas.microsoft.com/office/powerpoint/2010/main" val="39606722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2114550" y="1562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1050"/>
            <a:ext cx="8001000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3810000" y="1371600"/>
            <a:ext cx="1524000" cy="914400"/>
          </a:xfrm>
          <a:prstGeom prst="rect">
            <a:avLst/>
          </a:prstGeom>
          <a:solidFill>
            <a:schemeClr val="bg1"/>
          </a:solidFill>
          <a:ln w="50800" cap="sq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pic>
        <p:nvPicPr>
          <p:cNvPr id="1065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0" t="64047" r="7832"/>
          <a:stretch>
            <a:fillRect/>
          </a:stretch>
        </p:blipFill>
        <p:spPr bwMode="auto">
          <a:xfrm>
            <a:off x="5257800" y="762000"/>
            <a:ext cx="3886200" cy="2641600"/>
          </a:xfrm>
          <a:prstGeom prst="rect">
            <a:avLst/>
          </a:prstGeom>
          <a:noFill/>
          <a:ln w="50800" cap="sq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3352800" y="3352800"/>
            <a:ext cx="609600" cy="2057400"/>
          </a:xfrm>
          <a:prstGeom prst="rect">
            <a:avLst/>
          </a:prstGeom>
          <a:noFill/>
          <a:ln w="50800" cap="sq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D9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106503" name="Rectangle 7"/>
          <p:cNvSpPr>
            <a:spLocks noChangeArrowheads="1"/>
          </p:cNvSpPr>
          <p:nvPr/>
        </p:nvSpPr>
        <p:spPr bwMode="auto">
          <a:xfrm>
            <a:off x="6781800" y="1447800"/>
            <a:ext cx="381000" cy="1600200"/>
          </a:xfrm>
          <a:prstGeom prst="rect">
            <a:avLst/>
          </a:prstGeom>
          <a:noFill/>
          <a:ln w="50800" cap="sq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D9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106504" name="Oval 8"/>
          <p:cNvSpPr>
            <a:spLocks noChangeArrowheads="1"/>
          </p:cNvSpPr>
          <p:nvPr/>
        </p:nvSpPr>
        <p:spPr bwMode="auto">
          <a:xfrm>
            <a:off x="4572000" y="4953000"/>
            <a:ext cx="685800" cy="6858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50800" cap="sq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nl-NL" altLang="en-US" sz="2800"/>
          </a:p>
        </p:txBody>
      </p:sp>
      <p:sp>
        <p:nvSpPr>
          <p:cNvPr id="106505" name="Rectangle 9"/>
          <p:cNvSpPr>
            <a:spLocks noChangeArrowheads="1"/>
          </p:cNvSpPr>
          <p:nvPr/>
        </p:nvSpPr>
        <p:spPr bwMode="auto">
          <a:xfrm>
            <a:off x="7239000" y="762000"/>
            <a:ext cx="1905000" cy="508000"/>
          </a:xfrm>
          <a:prstGeom prst="rect">
            <a:avLst/>
          </a:prstGeom>
          <a:solidFill>
            <a:schemeClr val="bg1"/>
          </a:solidFill>
          <a:ln w="50800" cap="sq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Fe</a:t>
            </a:r>
            <a:r>
              <a:rPr lang="en-US" altLang="en-US" sz="2400" baseline="30000">
                <a:solidFill>
                  <a:srgbClr val="0000FF"/>
                </a:solidFill>
              </a:rPr>
              <a:t>III</a:t>
            </a:r>
            <a:r>
              <a:rPr lang="en-US" altLang="en-US" sz="2400">
                <a:solidFill>
                  <a:srgbClr val="0000FF"/>
                </a:solidFill>
              </a:rPr>
              <a:t>(tacn)</a:t>
            </a:r>
            <a:r>
              <a:rPr lang="en-US" altLang="en-US" sz="2400" baseline="-25000">
                <a:solidFill>
                  <a:srgbClr val="0000FF"/>
                </a:solidFill>
              </a:rPr>
              <a:t>2</a:t>
            </a:r>
            <a:endParaRPr lang="en-GB" altLang="en-US" sz="2400" baseline="-25000">
              <a:solidFill>
                <a:srgbClr val="0000FF"/>
              </a:solidFill>
            </a:endParaRPr>
          </a:p>
        </p:txBody>
      </p:sp>
      <p:sp>
        <p:nvSpPr>
          <p:cNvPr id="106506" name="Rectangle 10"/>
          <p:cNvSpPr>
            <a:spLocks noChangeArrowheads="1"/>
          </p:cNvSpPr>
          <p:nvPr/>
        </p:nvSpPr>
        <p:spPr bwMode="auto">
          <a:xfrm>
            <a:off x="990600" y="1905000"/>
            <a:ext cx="1905000" cy="508000"/>
          </a:xfrm>
          <a:prstGeom prst="rect">
            <a:avLst/>
          </a:prstGeom>
          <a:solidFill>
            <a:schemeClr val="bg1"/>
          </a:solidFill>
          <a:ln w="50800" cap="sq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Fe</a:t>
            </a:r>
            <a:r>
              <a:rPr lang="en-US" altLang="en-US" sz="2400" baseline="30000">
                <a:solidFill>
                  <a:srgbClr val="0000FF"/>
                </a:solidFill>
              </a:rPr>
              <a:t>III</a:t>
            </a:r>
            <a:r>
              <a:rPr lang="en-US" altLang="en-US" sz="2400">
                <a:solidFill>
                  <a:srgbClr val="0000FF"/>
                </a:solidFill>
              </a:rPr>
              <a:t>(CN)</a:t>
            </a:r>
            <a:r>
              <a:rPr lang="en-US" altLang="en-US" sz="2400" baseline="-25000">
                <a:solidFill>
                  <a:srgbClr val="0000FF"/>
                </a:solidFill>
              </a:rPr>
              <a:t>6</a:t>
            </a:r>
            <a:endParaRPr lang="en-GB" altLang="en-US" sz="2400" baseline="-25000">
              <a:solidFill>
                <a:srgbClr val="0000FF"/>
              </a:solidFill>
            </a:endParaRPr>
          </a:p>
        </p:txBody>
      </p:sp>
      <p:sp>
        <p:nvSpPr>
          <p:cNvPr id="106507" name="Text Box 11"/>
          <p:cNvSpPr txBox="1">
            <a:spLocks noChangeArrowheads="1"/>
          </p:cNvSpPr>
          <p:nvPr/>
        </p:nvSpPr>
        <p:spPr bwMode="auto">
          <a:xfrm>
            <a:off x="0" y="6178550"/>
            <a:ext cx="9144000" cy="679450"/>
          </a:xfrm>
          <a:prstGeom prst="rect">
            <a:avLst/>
          </a:prstGeom>
          <a:solidFill>
            <a:srgbClr val="ABFFFF"/>
          </a:solidFill>
          <a:ln w="38100" cap="sq" cmpd="dbl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990099"/>
                </a:solidFill>
              </a:rPr>
              <a:t>with Ed Solomon (Stanford) JACS 125, 12894 (2003),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990099"/>
                </a:solidFill>
              </a:rPr>
              <a:t>JACS 128, 10442 (2006), JACS 129, 113 (2007)</a:t>
            </a:r>
          </a:p>
        </p:txBody>
      </p:sp>
      <p:sp>
        <p:nvSpPr>
          <p:cNvPr id="923660" name="Rectangle 12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FFFF00"/>
                </a:solidFill>
                <a:latin typeface="Arial" charset="0"/>
              </a:rPr>
              <a:t>LMCT and MLCT: </a:t>
            </a:r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Symbol" pitchFamily="18" charset="2"/>
              </a:rPr>
              <a:t> - bonding</a:t>
            </a:r>
          </a:p>
        </p:txBody>
      </p:sp>
    </p:spTree>
    <p:extLst>
      <p:ext uri="{BB962C8B-B14F-4D97-AF65-F5344CB8AC3E}">
        <p14:creationId xmlns:p14="http://schemas.microsoft.com/office/powerpoint/2010/main" val="29016768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524000" y="36136"/>
          <a:ext cx="8424936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BA1212B8-BC18-4633-B63D-010D991F286F}"/>
              </a:ext>
            </a:extLst>
          </p:cNvPr>
          <p:cNvCxnSpPr>
            <a:cxnSpLocks/>
          </p:cNvCxnSpPr>
          <p:nvPr/>
        </p:nvCxnSpPr>
        <p:spPr bwMode="auto">
          <a:xfrm flipV="1">
            <a:off x="5105400" y="4419600"/>
            <a:ext cx="1066800" cy="457200"/>
          </a:xfrm>
          <a:prstGeom prst="line">
            <a:avLst/>
          </a:prstGeom>
          <a:ln w="28575">
            <a:solidFill>
              <a:schemeClr val="bg2"/>
            </a:solidFill>
            <a:headEnd type="none" w="sm" len="sm"/>
            <a:tailEnd type="none" w="sm" len="sm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kstvak 7">
            <a:extLst>
              <a:ext uri="{FF2B5EF4-FFF2-40B4-BE49-F238E27FC236}">
                <a16:creationId xmlns:a16="http://schemas.microsoft.com/office/drawing/2014/main" id="{056E1D21-40BD-44B1-8883-2BB10DA107CC}"/>
              </a:ext>
            </a:extLst>
          </p:cNvPr>
          <p:cNvSpPr txBox="1"/>
          <p:nvPr/>
        </p:nvSpPr>
        <p:spPr>
          <a:xfrm>
            <a:off x="-7515" y="1268760"/>
            <a:ext cx="221240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>
                <a:solidFill>
                  <a:srgbClr val="0000FF"/>
                </a:solidFill>
              </a:rPr>
              <a:t>ATOMIC</a:t>
            </a:r>
          </a:p>
          <a:p>
            <a:endParaRPr lang="nl-NL" sz="2800" dirty="0">
              <a:solidFill>
                <a:srgbClr val="0000FF"/>
              </a:solidFill>
            </a:endParaRPr>
          </a:p>
          <a:p>
            <a:endParaRPr lang="nl-NL" sz="2800" dirty="0">
              <a:solidFill>
                <a:srgbClr val="0000FF"/>
              </a:solidFill>
            </a:endParaRPr>
          </a:p>
          <a:p>
            <a:endParaRPr lang="nl-NL" sz="2800" dirty="0">
              <a:solidFill>
                <a:srgbClr val="0000FF"/>
              </a:solidFill>
            </a:endParaRPr>
          </a:p>
          <a:p>
            <a:r>
              <a:rPr lang="nl-NL" sz="2800" dirty="0">
                <a:solidFill>
                  <a:srgbClr val="0000FF"/>
                </a:solidFill>
              </a:rPr>
              <a:t>SYMMETRY</a:t>
            </a:r>
          </a:p>
          <a:p>
            <a:endParaRPr lang="nl-NL" sz="2800" dirty="0">
              <a:solidFill>
                <a:srgbClr val="0000FF"/>
              </a:solidFill>
            </a:endParaRPr>
          </a:p>
          <a:p>
            <a:endParaRPr lang="nl-NL" sz="2800" dirty="0">
              <a:solidFill>
                <a:srgbClr val="0000FF"/>
              </a:solidFill>
            </a:endParaRPr>
          </a:p>
          <a:p>
            <a:endParaRPr lang="nl-NL" sz="2800" dirty="0">
              <a:solidFill>
                <a:srgbClr val="0000FF"/>
              </a:solidFill>
            </a:endParaRPr>
          </a:p>
          <a:p>
            <a:r>
              <a:rPr lang="nl-NL" sz="2800" dirty="0">
                <a:solidFill>
                  <a:srgbClr val="0000FF"/>
                </a:solidFill>
              </a:rPr>
              <a:t>BONDING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A5D7BA-B5A7-4CAA-B3A5-2372DF121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Multiplet calculations  </a:t>
            </a:r>
          </a:p>
        </p:txBody>
      </p:sp>
      <p:cxnSp>
        <p:nvCxnSpPr>
          <p:cNvPr id="20" name="Verbindingslijn: gebogen 19">
            <a:extLst>
              <a:ext uri="{FF2B5EF4-FFF2-40B4-BE49-F238E27FC236}">
                <a16:creationId xmlns:a16="http://schemas.microsoft.com/office/drawing/2014/main" id="{C169D845-A3D4-49A6-B7CA-2B0166A73D6F}"/>
              </a:ext>
            </a:extLst>
          </p:cNvPr>
          <p:cNvCxnSpPr/>
          <p:nvPr/>
        </p:nvCxnSpPr>
        <p:spPr bwMode="auto">
          <a:xfrm rot="16200000" flipH="1">
            <a:off x="6667500" y="2628900"/>
            <a:ext cx="3352800" cy="1143000"/>
          </a:xfrm>
          <a:prstGeom prst="bentConnector3">
            <a:avLst>
              <a:gd name="adj1" fmla="val 797"/>
            </a:avLst>
          </a:prstGeom>
          <a:solidFill>
            <a:schemeClr val="accent1"/>
          </a:solidFill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A089866F-5187-49BA-81D7-7F8814B67955}"/>
              </a:ext>
            </a:extLst>
          </p:cNvPr>
          <p:cNvCxnSpPr/>
          <p:nvPr/>
        </p:nvCxnSpPr>
        <p:spPr bwMode="auto">
          <a:xfrm flipH="1">
            <a:off x="8305800" y="4915605"/>
            <a:ext cx="609600" cy="113595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485616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33AD-9816-2808-8AB7-FC187AEE9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C51126F6-B525-AE48-89F1-E26246A585EC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CE502-597B-B444-54F0-883C1A124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72239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35496" y="836712"/>
            <a:ext cx="9144000" cy="1596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XPS: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dirty="0">
                <a:solidFill>
                  <a:srgbClr val="0000FF"/>
                </a:solidFill>
              </a:rPr>
              <a:t>Screening of the core hole dominates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Use the 2-state cluster model</a:t>
            </a: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867D2E36-5D01-B04B-55AA-367916568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3284984"/>
            <a:ext cx="9144000" cy="2630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XAS: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dirty="0">
                <a:solidFill>
                  <a:srgbClr val="0000FF"/>
                </a:solidFill>
              </a:rPr>
              <a:t>Core hole is screened by excited electron (exciton)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state can be ignored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dirty="0">
                <a:solidFill>
                  <a:srgbClr val="0000FF"/>
                </a:solidFill>
              </a:rPr>
              <a:t>Use the 1-state cluster model </a:t>
            </a: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dirty="0">
                <a:solidFill>
                  <a:srgbClr val="FF0000"/>
                </a:solidFill>
              </a:rPr>
              <a:t>-                                       [a.k.a. the crystal field model]</a:t>
            </a:r>
            <a:endParaRPr kumimoji="0" lang="en-US" altLang="en-US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84E987F-9D78-F21E-909D-C116837E7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2-state cluster model for core XPS and XAS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68236A-7206-1FEA-6D93-7FAD9CF017D2}"/>
              </a:ext>
            </a:extLst>
          </p:cNvPr>
          <p:cNvSpPr txBox="1"/>
          <p:nvPr/>
        </p:nvSpPr>
        <p:spPr>
          <a:xfrm>
            <a:off x="35496" y="6468607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7030A0"/>
                </a:solidFill>
                <a:latin typeface="Arial" charset="0"/>
              </a:rPr>
              <a:t>[de Groot &amp; Kotani, core level spectroscopy of solids (2008)]</a:t>
            </a:r>
            <a:endParaRPr lang="en-US" sz="2000" dirty="0">
              <a:solidFill>
                <a:srgbClr val="7030A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9065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D7BA1-8EE1-0961-A27A-7CA6FCA0B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Text Box 3">
            <a:extLst>
              <a:ext uri="{FF2B5EF4-FFF2-40B4-BE49-F238E27FC236}">
                <a16:creationId xmlns:a16="http://schemas.microsoft.com/office/drawing/2014/main" id="{B513E0AA-3DBD-176A-D743-D6598EEF1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" y="836712"/>
            <a:ext cx="9144000" cy="2113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dirty="0">
                <a:solidFill>
                  <a:srgbClr val="0000FF"/>
                </a:solidFill>
              </a:rPr>
              <a:t>Model parameters (eg </a:t>
            </a:r>
            <a:r>
              <a:rPr kumimoji="0" lang="en-US" altLang="en-US" sz="2800">
                <a:solidFill>
                  <a:srgbClr val="0000FF"/>
                </a:solidFill>
              </a:rPr>
              <a:t>2-state cluster </a:t>
            </a:r>
            <a:r>
              <a:rPr kumimoji="0" lang="en-US" altLang="en-US" sz="2800" dirty="0">
                <a:solidFill>
                  <a:srgbClr val="0000FF"/>
                </a:solidFill>
              </a:rPr>
              <a:t>model):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dirty="0">
                <a:solidFill>
                  <a:srgbClr val="0000FF"/>
                </a:solidFill>
              </a:rPr>
              <a:t>No direct relation to spectrum </a:t>
            </a:r>
          </a:p>
          <a:p>
            <a:pPr marL="514350" lvl="0" indent="-514350">
              <a:lnSpc>
                <a:spcPct val="120000"/>
              </a:lnSpc>
              <a:spcBef>
                <a:spcPct val="0"/>
              </a:spcBef>
              <a:buAutoNum type="arabicParenBoth"/>
              <a:defRPr/>
            </a:pPr>
            <a:r>
              <a:rPr kumimoji="0" lang="en-US" altLang="en-US" sz="2800" dirty="0">
                <a:solidFill>
                  <a:srgbClr val="0000FF"/>
                </a:solidFill>
                <a:sym typeface="Symbol" panose="05050102010706020507" pitchFamily="18" charset="2"/>
              </a:rPr>
              <a:t>, V(</a:t>
            </a:r>
            <a:r>
              <a:rPr kumimoji="0" lang="el-GR" altLang="en-US" sz="2800" dirty="0">
                <a:solidFill>
                  <a:srgbClr val="0000FF"/>
                </a:solidFill>
                <a:sym typeface="Symbol" panose="05050102010706020507" pitchFamily="18" charset="2"/>
              </a:rPr>
              <a:t>Γ</a:t>
            </a:r>
            <a:r>
              <a:rPr kumimoji="0" lang="en-US" altLang="en-US" sz="2800" dirty="0">
                <a:solidFill>
                  <a:srgbClr val="0000FF"/>
                </a:solidFill>
                <a:sym typeface="Symbol" panose="05050102010706020507" pitchFamily="18" charset="2"/>
              </a:rPr>
              <a:t>), U, Q, etc.</a:t>
            </a:r>
          </a:p>
          <a:p>
            <a:pPr marL="514350" lvl="0" indent="-514350">
              <a:lnSpc>
                <a:spcPct val="120000"/>
              </a:lnSpc>
              <a:spcBef>
                <a:spcPct val="0"/>
              </a:spcBef>
              <a:buAutoNum type="arabicParenBoth"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Spectrum follows from parameters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79" name="Rectangle 27">
            <a:extLst>
              <a:ext uri="{FF2B5EF4-FFF2-40B4-BE49-F238E27FC236}">
                <a16:creationId xmlns:a16="http://schemas.microsoft.com/office/drawing/2014/main" id="{0D237B76-DDC2-8C61-36A7-DC5565BC4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2DB70A32-A1CE-AC13-BB84-60F816E0E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3445267"/>
            <a:ext cx="9144000" cy="2630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dirty="0">
                <a:solidFill>
                  <a:srgbClr val="0000FF"/>
                </a:solidFill>
              </a:rPr>
              <a:t>Spectroscopic parameters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dirty="0">
                <a:solidFill>
                  <a:srgbClr val="0000FF"/>
                </a:solidFill>
              </a:rPr>
              <a:t>Derived from spectral shape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r>
              <a:rPr kumimoji="0" lang="en-US" altLang="en-US" sz="2800" dirty="0">
                <a:solidFill>
                  <a:srgbClr val="0000FF"/>
                </a:solidFill>
              </a:rPr>
              <a:t>U, Auger parameter, chemical potential, etc.</a:t>
            </a:r>
          </a:p>
          <a:p>
            <a:pPr marL="514350" marR="0" lvl="0" indent="-5143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arenBoth"/>
              <a:tabLst/>
              <a:defRPr/>
            </a:pPr>
            <a:endParaRPr kumimoji="0" lang="en-US" altLang="en-US" sz="28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Useful to derive relations between both parameter sets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F106D26-30D4-A751-D2A9-1B98D29D4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Model parameters &amp; Spectroscopic parameters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3609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0" y="685800"/>
            <a:ext cx="9144000" cy="152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dirty="0">
                <a:solidFill>
                  <a:srgbClr val="000000"/>
                </a:solidFill>
              </a:rPr>
              <a:t>LaF</a:t>
            </a:r>
            <a:r>
              <a:rPr kumimoji="0" lang="en-US" altLang="en-US" sz="2800" baseline="-25000" dirty="0">
                <a:solidFill>
                  <a:srgbClr val="000000"/>
                </a:solidFill>
              </a:rPr>
              <a:t>3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La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3+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ionic system: </a:t>
            </a:r>
            <a:r>
              <a:rPr kumimoji="0" lang="el-G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Δ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13 eV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dirty="0">
                <a:solidFill>
                  <a:srgbClr val="000000"/>
                </a:solidFill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Ground state: 99% pure 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0</a:t>
            </a:r>
            <a:r>
              <a:rPr kumimoji="0" lang="en-US" altLang="en-US" sz="2800" dirty="0">
                <a:solidFill>
                  <a:srgbClr val="000000"/>
                </a:solidFill>
              </a:rPr>
              <a:t>, less than 1%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1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F8E5C793-F4F5-347E-ABAE-0B59B8967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800" y="1905000"/>
            <a:ext cx="917238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1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60DF36C-AAF6-859A-7997-9B08A32D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413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Line 7">
            <a:extLst>
              <a:ext uri="{FF2B5EF4-FFF2-40B4-BE49-F238E27FC236}">
                <a16:creationId xmlns:a16="http://schemas.microsoft.com/office/drawing/2014/main" id="{56CC5358-1FEA-28F6-8C15-A5647F8297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8180" y="5319385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71B9BD5F-925A-9ECC-2BA1-67F784E24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1613" y="25146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Line 11">
            <a:extLst>
              <a:ext uri="{FF2B5EF4-FFF2-40B4-BE49-F238E27FC236}">
                <a16:creationId xmlns:a16="http://schemas.microsoft.com/office/drawing/2014/main" id="{1E5236A0-ED82-4840-E4A8-30A5E535B4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16412" y="2743199"/>
            <a:ext cx="26987" cy="2423773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id="{D3FC6C78-5103-241F-0D41-52DD6134C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6134" y="3586685"/>
            <a:ext cx="13564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=13 eV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DBE669F3-FC89-ED7C-3905-8B28FEAC0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63" y="5340167"/>
            <a:ext cx="716863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dirty="0">
                <a:solidFill>
                  <a:srgbClr val="000000"/>
                </a:solidFill>
                <a:sym typeface="Symbol" panose="05050102010706020507" pitchFamily="18" charset="2"/>
              </a:rPr>
              <a:t>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0</a:t>
            </a:r>
            <a:endParaRPr kumimoji="0" lang="en-US" altLang="en-US" sz="2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7C6455EF-FBBE-0C99-3AC9-C85117E75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2" y="6165304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Ground State</a:t>
            </a: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102E5D44-49C7-1C9C-4192-1629FD3E2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2-state cluster model for 3d XPS of LaF</a:t>
            </a:r>
            <a:r>
              <a:rPr lang="en-US" sz="3200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1485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0" y="685800"/>
            <a:ext cx="9144000" cy="152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dirty="0">
                <a:solidFill>
                  <a:srgbClr val="000000"/>
                </a:solidFill>
              </a:rPr>
              <a:t>LaF</a:t>
            </a:r>
            <a:r>
              <a:rPr kumimoji="0" lang="en-US" altLang="en-US" sz="2800" baseline="-25000" dirty="0">
                <a:solidFill>
                  <a:srgbClr val="000000"/>
                </a:solidFill>
              </a:rPr>
              <a:t>3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La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3+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ionic system: </a:t>
            </a:r>
            <a:r>
              <a:rPr kumimoji="0" lang="el-G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Δ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13 eV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dirty="0">
                <a:solidFill>
                  <a:srgbClr val="000000"/>
                </a:solidFill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Ground state: 99% pure 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0</a:t>
            </a:r>
            <a:r>
              <a:rPr kumimoji="0" lang="en-US" altLang="en-US" sz="2800" dirty="0">
                <a:solidFill>
                  <a:srgbClr val="000000"/>
                </a:solidFill>
              </a:rPr>
              <a:t>, less than 1%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1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F8E5C793-F4F5-347E-ABAE-0B59B8967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800" y="1905000"/>
            <a:ext cx="917238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1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60DF36C-AAF6-859A-7997-9B08A32D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413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Line 7">
            <a:extLst>
              <a:ext uri="{FF2B5EF4-FFF2-40B4-BE49-F238E27FC236}">
                <a16:creationId xmlns:a16="http://schemas.microsoft.com/office/drawing/2014/main" id="{56CC5358-1FEA-28F6-8C15-A5647F8297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8180" y="5319385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71B9BD5F-925A-9ECC-2BA1-67F784E24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1613" y="25146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Line 11">
            <a:extLst>
              <a:ext uri="{FF2B5EF4-FFF2-40B4-BE49-F238E27FC236}">
                <a16:creationId xmlns:a16="http://schemas.microsoft.com/office/drawing/2014/main" id="{1E5236A0-ED82-4840-E4A8-30A5E535B4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16412" y="2743199"/>
            <a:ext cx="26987" cy="2423773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id="{D3FC6C78-5103-241F-0D41-52DD6134C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6134" y="3586685"/>
            <a:ext cx="13564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=13 eV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DBE669F3-FC89-ED7C-3905-8B28FEAC0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63" y="5340167"/>
            <a:ext cx="716863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dirty="0">
                <a:solidFill>
                  <a:srgbClr val="000000"/>
                </a:solidFill>
                <a:sym typeface="Symbol" panose="05050102010706020507" pitchFamily="18" charset="2"/>
              </a:rPr>
              <a:t>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0</a:t>
            </a:r>
            <a:endParaRPr kumimoji="0" lang="en-US" altLang="en-US" sz="2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0E163A31-61A1-6109-6D97-D8D4D9729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4894955"/>
            <a:ext cx="2362200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1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0E4D2C25-6C9E-49A7-4F9A-1073173A8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02" y="3229530"/>
            <a:ext cx="2438400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XPS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0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Line 20">
            <a:extLst>
              <a:ext uri="{FF2B5EF4-FFF2-40B4-BE49-F238E27FC236}">
                <a16:creationId xmlns:a16="http://schemas.microsoft.com/office/drawing/2014/main" id="{0672FCEC-C532-A2B3-5BDD-16481597A65E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643" y="4941168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Line 21">
            <a:extLst>
              <a:ext uri="{FF2B5EF4-FFF2-40B4-BE49-F238E27FC236}">
                <a16:creationId xmlns:a16="http://schemas.microsoft.com/office/drawing/2014/main" id="{57E89404-24B1-1ACD-B621-08FD8BE4E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568" y="4797152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" name="Line 23">
            <a:extLst>
              <a:ext uri="{FF2B5EF4-FFF2-40B4-BE49-F238E27FC236}">
                <a16:creationId xmlns:a16="http://schemas.microsoft.com/office/drawing/2014/main" id="{4239B3FB-481A-EFAE-A161-1B1CEBEA66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53416" y="2636912"/>
            <a:ext cx="1598504" cy="2351875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6" name="Text Box 24">
            <a:extLst>
              <a:ext uri="{FF2B5EF4-FFF2-40B4-BE49-F238E27FC236}">
                <a16:creationId xmlns:a16="http://schemas.microsoft.com/office/drawing/2014/main" id="{7A771707-B641-8B4D-328E-416807798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70" y="5535412"/>
            <a:ext cx="1138453" cy="461665"/>
          </a:xfrm>
          <a:prstGeom prst="rect">
            <a:avLst/>
          </a:prstGeom>
          <a:noFill/>
          <a:ln w="38100" cap="sq">
            <a:solidFill>
              <a:srgbClr val="0000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-Q ≈0</a:t>
            </a:r>
          </a:p>
        </p:txBody>
      </p:sp>
      <p:sp>
        <p:nvSpPr>
          <p:cNvPr id="17" name="Line 25">
            <a:extLst>
              <a:ext uri="{FF2B5EF4-FFF2-40B4-BE49-F238E27FC236}">
                <a16:creationId xmlns:a16="http://schemas.microsoft.com/office/drawing/2014/main" id="{32F1DA67-856B-CEBC-2C15-B7DC22113E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21327" y="4797150"/>
            <a:ext cx="1534697" cy="432047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7C6455EF-FBBE-0C99-3AC9-C85117E75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2" y="6165304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Ground State</a:t>
            </a: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102E5D44-49C7-1C9C-4192-1629FD3E2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2-state cluster model for 3d XPS of LaF</a:t>
            </a:r>
            <a:r>
              <a:rPr lang="en-US" sz="3200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0537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0" y="685800"/>
            <a:ext cx="9144000" cy="152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dirty="0">
                <a:solidFill>
                  <a:srgbClr val="000000"/>
                </a:solidFill>
              </a:rPr>
              <a:t>LaF</a:t>
            </a:r>
            <a:r>
              <a:rPr kumimoji="0" lang="en-US" altLang="en-US" sz="2800" baseline="-25000" dirty="0">
                <a:solidFill>
                  <a:srgbClr val="000000"/>
                </a:solidFill>
              </a:rPr>
              <a:t>3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La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3+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ionic system: </a:t>
            </a:r>
            <a:r>
              <a:rPr kumimoji="0" lang="el-G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Δ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13 eV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dirty="0">
                <a:solidFill>
                  <a:srgbClr val="000000"/>
                </a:solidFill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Ground state: 99% pure 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0</a:t>
            </a:r>
            <a:r>
              <a:rPr kumimoji="0" lang="en-US" altLang="en-US" sz="2800" dirty="0">
                <a:solidFill>
                  <a:srgbClr val="000000"/>
                </a:solidFill>
              </a:rPr>
              <a:t>, less than 1%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1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60DF36C-AAF6-859A-7997-9B08A32D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413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0E163A31-61A1-6109-6D97-D8D4D9729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4894955"/>
            <a:ext cx="2362200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1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0E4D2C25-6C9E-49A7-4F9A-1073173A8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402" y="3229530"/>
            <a:ext cx="2438400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XPS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0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Line 20">
            <a:extLst>
              <a:ext uri="{FF2B5EF4-FFF2-40B4-BE49-F238E27FC236}">
                <a16:creationId xmlns:a16="http://schemas.microsoft.com/office/drawing/2014/main" id="{0672FCEC-C532-A2B3-5BDD-16481597A65E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643" y="4941168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Line 21">
            <a:extLst>
              <a:ext uri="{FF2B5EF4-FFF2-40B4-BE49-F238E27FC236}">
                <a16:creationId xmlns:a16="http://schemas.microsoft.com/office/drawing/2014/main" id="{57E89404-24B1-1ACD-B621-08FD8BE4E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568" y="4797152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" name="Line 23">
            <a:extLst>
              <a:ext uri="{FF2B5EF4-FFF2-40B4-BE49-F238E27FC236}">
                <a16:creationId xmlns:a16="http://schemas.microsoft.com/office/drawing/2014/main" id="{4239B3FB-481A-EFAE-A161-1B1CEBEA66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69491" y="3717032"/>
            <a:ext cx="358294" cy="1162626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6" name="Text Box 24">
            <a:extLst>
              <a:ext uri="{FF2B5EF4-FFF2-40B4-BE49-F238E27FC236}">
                <a16:creationId xmlns:a16="http://schemas.microsoft.com/office/drawing/2014/main" id="{7A771707-B641-8B4D-328E-416807798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70" y="5535412"/>
            <a:ext cx="1138453" cy="461665"/>
          </a:xfrm>
          <a:prstGeom prst="rect">
            <a:avLst/>
          </a:prstGeom>
          <a:noFill/>
          <a:ln w="38100" cap="sq">
            <a:solidFill>
              <a:srgbClr val="0000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-Q ≈0</a:t>
            </a:r>
          </a:p>
        </p:txBody>
      </p:sp>
      <p:sp>
        <p:nvSpPr>
          <p:cNvPr id="17" name="Line 25">
            <a:extLst>
              <a:ext uri="{FF2B5EF4-FFF2-40B4-BE49-F238E27FC236}">
                <a16:creationId xmlns:a16="http://schemas.microsoft.com/office/drawing/2014/main" id="{32F1DA67-856B-CEBC-2C15-B7DC22113EA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9491" y="4914720"/>
            <a:ext cx="358294" cy="1082354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Line 21">
            <a:extLst>
              <a:ext uri="{FF2B5EF4-FFF2-40B4-BE49-F238E27FC236}">
                <a16:creationId xmlns:a16="http://schemas.microsoft.com/office/drawing/2014/main" id="{1AFA8905-20DC-874C-7B11-BD49FAB6B0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57736" y="3717032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4" name="Line 21">
            <a:extLst>
              <a:ext uri="{FF2B5EF4-FFF2-40B4-BE49-F238E27FC236}">
                <a16:creationId xmlns:a16="http://schemas.microsoft.com/office/drawing/2014/main" id="{BBA10C6E-23FE-92AA-A2F4-C2E22D34FD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57736" y="5997074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590A6F-BDFF-D228-90A0-9F6D8BB7D0BC}"/>
              </a:ext>
            </a:extLst>
          </p:cNvPr>
          <p:cNvSpPr txBox="1"/>
          <p:nvPr/>
        </p:nvSpPr>
        <p:spPr>
          <a:xfrm>
            <a:off x="2627785" y="6046462"/>
            <a:ext cx="46274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Bonding </a:t>
            </a:r>
          </a:p>
          <a:p>
            <a:r>
              <a:rPr lang="en-US" sz="2400" dirty="0">
                <a:solidFill>
                  <a:srgbClr val="000000"/>
                </a:solidFill>
              </a:rPr>
              <a:t>combination</a:t>
            </a:r>
            <a:endParaRPr lang="nl-NL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4C0B6B-1D1D-6385-B20A-9B34CF23CA34}"/>
              </a:ext>
            </a:extLst>
          </p:cNvPr>
          <p:cNvSpPr txBox="1"/>
          <p:nvPr/>
        </p:nvSpPr>
        <p:spPr>
          <a:xfrm>
            <a:off x="2627785" y="2626053"/>
            <a:ext cx="46274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Anti-bonding </a:t>
            </a:r>
          </a:p>
          <a:p>
            <a:r>
              <a:rPr lang="en-US" sz="2400" dirty="0">
                <a:solidFill>
                  <a:srgbClr val="000000"/>
                </a:solidFill>
              </a:rPr>
              <a:t>combination</a:t>
            </a:r>
            <a:endParaRPr lang="nl-NL" sz="24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A301833-6DAE-A4FF-58C6-AA0FFB1C2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2868787"/>
            <a:ext cx="4495297" cy="3008481"/>
          </a:xfrm>
          <a:prstGeom prst="rect">
            <a:avLst/>
          </a:prstGeom>
        </p:spPr>
      </p:pic>
      <p:sp>
        <p:nvSpPr>
          <p:cNvPr id="23" name="Rectangle 6">
            <a:extLst>
              <a:ext uri="{FF2B5EF4-FFF2-40B4-BE49-F238E27FC236}">
                <a16:creationId xmlns:a16="http://schemas.microsoft.com/office/drawing/2014/main" id="{5703F76F-23FF-A016-7239-4A9F51EEF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2-state cluster model for 3d XPS of LaF</a:t>
            </a:r>
            <a:r>
              <a:rPr lang="en-US" sz="3200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5652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BA301833-6DAE-A4FF-58C6-AA0FFB1C2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63" y="859105"/>
            <a:ext cx="7879672" cy="5273477"/>
          </a:xfrm>
          <a:prstGeom prst="rect">
            <a:avLst/>
          </a:prstGeom>
        </p:spPr>
      </p:pic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60DF36C-AAF6-859A-7997-9B08A32D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413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590A6F-BDFF-D228-90A0-9F6D8BB7D0BC}"/>
              </a:ext>
            </a:extLst>
          </p:cNvPr>
          <p:cNvSpPr txBox="1"/>
          <p:nvPr/>
        </p:nvSpPr>
        <p:spPr>
          <a:xfrm>
            <a:off x="3597819" y="5729495"/>
            <a:ext cx="46274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charge transfer</a:t>
            </a:r>
            <a:endParaRPr lang="nl-NL" sz="2000" dirty="0">
              <a:solidFill>
                <a:srgbClr val="0000FF"/>
              </a:solidFill>
            </a:endParaRPr>
          </a:p>
        </p:txBody>
      </p:sp>
      <p:sp>
        <p:nvSpPr>
          <p:cNvPr id="3" name="Line 11">
            <a:extLst>
              <a:ext uri="{FF2B5EF4-FFF2-40B4-BE49-F238E27FC236}">
                <a16:creationId xmlns:a16="http://schemas.microsoft.com/office/drawing/2014/main" id="{88B14169-F6ED-D6DA-725B-B43C0B4C5F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5856" y="4749729"/>
            <a:ext cx="779511" cy="978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AC8E8BE-90D4-9774-B4FB-98448317F808}"/>
              </a:ext>
            </a:extLst>
          </p:cNvPr>
          <p:cNvCxnSpPr/>
          <p:nvPr/>
        </p:nvCxnSpPr>
        <p:spPr bwMode="auto">
          <a:xfrm>
            <a:off x="3635896" y="4759509"/>
            <a:ext cx="0" cy="12863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66667E5-7772-A95F-3E4E-31FC8192E677}"/>
              </a:ext>
            </a:extLst>
          </p:cNvPr>
          <p:cNvSpPr txBox="1"/>
          <p:nvPr/>
        </p:nvSpPr>
        <p:spPr>
          <a:xfrm>
            <a:off x="4516582" y="1074451"/>
            <a:ext cx="46274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3d spin-orbit </a:t>
            </a:r>
            <a:endParaRPr lang="nl-NL" sz="2000" dirty="0">
              <a:solidFill>
                <a:srgbClr val="0000FF"/>
              </a:solidFill>
            </a:endParaRPr>
          </a:p>
        </p:txBody>
      </p:sp>
      <p:sp>
        <p:nvSpPr>
          <p:cNvPr id="9" name="Line 11">
            <a:extLst>
              <a:ext uri="{FF2B5EF4-FFF2-40B4-BE49-F238E27FC236}">
                <a16:creationId xmlns:a16="http://schemas.microsoft.com/office/drawing/2014/main" id="{1CDF8D3A-E94F-78B2-9624-7C453D0FC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8303" y="1763305"/>
            <a:ext cx="2191707" cy="978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EBABD4A-650B-9AD7-5C82-289C6FB929D8}"/>
              </a:ext>
            </a:extLst>
          </p:cNvPr>
          <p:cNvCxnSpPr>
            <a:cxnSpLocks/>
          </p:cNvCxnSpPr>
          <p:nvPr/>
        </p:nvCxnSpPr>
        <p:spPr bwMode="auto">
          <a:xfrm flipV="1">
            <a:off x="4537619" y="1124744"/>
            <a:ext cx="0" cy="6095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B7124F6-F3E0-79C8-6198-D8B3AC3E7F01}"/>
              </a:ext>
            </a:extLst>
          </p:cNvPr>
          <p:cNvSpPr txBox="1"/>
          <p:nvPr/>
        </p:nvSpPr>
        <p:spPr>
          <a:xfrm>
            <a:off x="5921488" y="5523764"/>
            <a:ext cx="4627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3300"/>
                </a:solidFill>
              </a:rPr>
              <a:t>3d4f multiplets</a:t>
            </a:r>
            <a:br>
              <a:rPr lang="en-US" sz="2000" dirty="0">
                <a:solidFill>
                  <a:srgbClr val="FF3300"/>
                </a:solidFill>
              </a:rPr>
            </a:br>
            <a:r>
              <a:rPr lang="en-US" sz="2000" dirty="0">
                <a:solidFill>
                  <a:srgbClr val="FF3300"/>
                </a:solidFill>
              </a:rPr>
              <a:t>  </a:t>
            </a:r>
          </a:p>
        </p:txBody>
      </p:sp>
      <p:sp>
        <p:nvSpPr>
          <p:cNvPr id="25" name="Line 11">
            <a:extLst>
              <a:ext uri="{FF2B5EF4-FFF2-40B4-BE49-F238E27FC236}">
                <a16:creationId xmlns:a16="http://schemas.microsoft.com/office/drawing/2014/main" id="{6624E446-F8DF-74D4-1B13-EFEE8A5461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80888" y="4780016"/>
            <a:ext cx="360040" cy="9780"/>
          </a:xfrm>
          <a:prstGeom prst="line">
            <a:avLst/>
          </a:prstGeom>
          <a:noFill/>
          <a:ln w="38100" cap="sq" cmpd="dbl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34A4C50-EDA1-7BD9-79F5-052A821C3783}"/>
              </a:ext>
            </a:extLst>
          </p:cNvPr>
          <p:cNvCxnSpPr>
            <a:cxnSpLocks/>
          </p:cNvCxnSpPr>
          <p:nvPr/>
        </p:nvCxnSpPr>
        <p:spPr bwMode="auto">
          <a:xfrm>
            <a:off x="5960908" y="4789796"/>
            <a:ext cx="0" cy="102035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2BD48D2-F83A-1A32-674E-5D3A3FD65FD3}"/>
              </a:ext>
            </a:extLst>
          </p:cNvPr>
          <p:cNvSpPr txBox="1"/>
          <p:nvPr/>
        </p:nvSpPr>
        <p:spPr>
          <a:xfrm>
            <a:off x="196706" y="5602014"/>
            <a:ext cx="28631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3300"/>
                </a:solidFill>
              </a:rPr>
              <a:t>Invisible:</a:t>
            </a:r>
          </a:p>
          <a:p>
            <a:r>
              <a:rPr lang="en-US" sz="1800" dirty="0">
                <a:solidFill>
                  <a:srgbClr val="FF3300"/>
                </a:solidFill>
              </a:rPr>
              <a:t>4f spin-orbit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≈ 100 meV</a:t>
            </a:r>
            <a:r>
              <a:rPr lang="en-US" sz="1800" dirty="0">
                <a:solidFill>
                  <a:srgbClr val="FF3300"/>
                </a:solidFill>
              </a:rPr>
              <a:t> </a:t>
            </a:r>
          </a:p>
          <a:p>
            <a:r>
              <a:rPr lang="en-US" dirty="0">
                <a:solidFill>
                  <a:srgbClr val="FF3300"/>
                </a:solidFill>
              </a:rPr>
              <a:t>Crystal field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≈</a:t>
            </a:r>
            <a:r>
              <a:rPr lang="en-US" dirty="0">
                <a:solidFill>
                  <a:srgbClr val="FF3300"/>
                </a:solidFill>
              </a:rPr>
              <a:t> 20 meV</a:t>
            </a:r>
            <a:endParaRPr lang="nl-NL" dirty="0">
              <a:solidFill>
                <a:srgbClr val="FF3300"/>
              </a:solidFill>
            </a:endParaRPr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F1ECCC4D-1448-AC16-DACC-92C5B5369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2-state cluster model for 3d XPS of LaF</a:t>
            </a:r>
            <a:r>
              <a:rPr lang="en-US" sz="3200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DE909E23-54F7-3DD5-98F2-070D276F13A4}"/>
              </a:ext>
            </a:extLst>
          </p:cNvPr>
          <p:cNvSpPr/>
          <p:nvPr/>
        </p:nvSpPr>
        <p:spPr>
          <a:xfrm>
            <a:off x="76200" y="6502400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7030A0"/>
                </a:solidFill>
                <a:latin typeface="Arial" charset="0"/>
              </a:rPr>
              <a:t>[Kotani &amp; Ogasawara, J. Elec. Spec. 60, 257 (1992)]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49FF55-583E-7B39-A08C-B9FE2027CD09}"/>
              </a:ext>
            </a:extLst>
          </p:cNvPr>
          <p:cNvSpPr txBox="1"/>
          <p:nvPr/>
        </p:nvSpPr>
        <p:spPr>
          <a:xfrm>
            <a:off x="6434408" y="531813"/>
            <a:ext cx="27560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3300"/>
                </a:solidFill>
              </a:rPr>
              <a:t>[Wrongly assigned  on </a:t>
            </a:r>
          </a:p>
          <a:p>
            <a:r>
              <a:rPr lang="en-US" sz="1600" dirty="0" err="1">
                <a:solidFill>
                  <a:srgbClr val="FF3300"/>
                </a:solidFill>
              </a:rPr>
              <a:t>ThermoFischer</a:t>
            </a:r>
            <a:r>
              <a:rPr lang="en-US" sz="1600" dirty="0">
                <a:solidFill>
                  <a:srgbClr val="FF3300"/>
                </a:solidFill>
              </a:rPr>
              <a:t> XPS pages]</a:t>
            </a:r>
            <a:endParaRPr lang="nl-NL" sz="16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1127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ED4600-BA21-64F3-7033-975B1BAF9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818662"/>
            <a:ext cx="6247667" cy="4355426"/>
          </a:xfrm>
          <a:prstGeom prst="rect">
            <a:avLst/>
          </a:prstGeom>
        </p:spPr>
      </p:pic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60DF36C-AAF6-859A-7997-9B08A32D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413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590A6F-BDFF-D228-90A0-9F6D8BB7D0BC}"/>
              </a:ext>
            </a:extLst>
          </p:cNvPr>
          <p:cNvSpPr txBox="1"/>
          <p:nvPr/>
        </p:nvSpPr>
        <p:spPr>
          <a:xfrm>
            <a:off x="3707904" y="5824210"/>
            <a:ext cx="4627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Charge transfer?</a:t>
            </a:r>
            <a:endParaRPr lang="nl-NL" sz="2400" dirty="0">
              <a:solidFill>
                <a:srgbClr val="0000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6667E5-7772-A95F-3E4E-31FC8192E677}"/>
              </a:ext>
            </a:extLst>
          </p:cNvPr>
          <p:cNvSpPr txBox="1"/>
          <p:nvPr/>
        </p:nvSpPr>
        <p:spPr>
          <a:xfrm>
            <a:off x="3842467" y="2092786"/>
            <a:ext cx="46274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3d spin-orbit </a:t>
            </a:r>
            <a:endParaRPr lang="nl-NL" sz="2000" dirty="0">
              <a:solidFill>
                <a:srgbClr val="0000FF"/>
              </a:solidFill>
            </a:endParaRPr>
          </a:p>
        </p:txBody>
      </p:sp>
      <p:sp>
        <p:nvSpPr>
          <p:cNvPr id="9" name="Line 11">
            <a:extLst>
              <a:ext uri="{FF2B5EF4-FFF2-40B4-BE49-F238E27FC236}">
                <a16:creationId xmlns:a16="http://schemas.microsoft.com/office/drawing/2014/main" id="{1CDF8D3A-E94F-78B2-9624-7C453D0FC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76146" y="2492896"/>
            <a:ext cx="2191707" cy="978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EBABD4A-650B-9AD7-5C82-289C6FB929D8}"/>
              </a:ext>
            </a:extLst>
          </p:cNvPr>
          <p:cNvCxnSpPr>
            <a:cxnSpLocks/>
          </p:cNvCxnSpPr>
          <p:nvPr/>
        </p:nvCxnSpPr>
        <p:spPr bwMode="auto">
          <a:xfrm flipV="1">
            <a:off x="3884247" y="1893169"/>
            <a:ext cx="0" cy="6095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B7124F6-F3E0-79C8-6198-D8B3AC3E7F01}"/>
              </a:ext>
            </a:extLst>
          </p:cNvPr>
          <p:cNvSpPr txBox="1"/>
          <p:nvPr/>
        </p:nvSpPr>
        <p:spPr>
          <a:xfrm>
            <a:off x="5337536" y="4894881"/>
            <a:ext cx="4627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3300"/>
                </a:solidFill>
              </a:rPr>
              <a:t>3d4f multiplets</a:t>
            </a:r>
            <a:br>
              <a:rPr lang="en-US" sz="2000" dirty="0">
                <a:solidFill>
                  <a:srgbClr val="FF3300"/>
                </a:solidFill>
              </a:rPr>
            </a:br>
            <a:r>
              <a:rPr lang="en-US" sz="2000" dirty="0">
                <a:solidFill>
                  <a:srgbClr val="FF3300"/>
                </a:solidFill>
              </a:rPr>
              <a:t>  </a:t>
            </a:r>
            <a:endParaRPr lang="nl-NL" sz="2000" dirty="0">
              <a:solidFill>
                <a:srgbClr val="FF3300"/>
              </a:solidFill>
            </a:endParaRPr>
          </a:p>
        </p:txBody>
      </p:sp>
      <p:sp>
        <p:nvSpPr>
          <p:cNvPr id="25" name="Line 11">
            <a:extLst>
              <a:ext uri="{FF2B5EF4-FFF2-40B4-BE49-F238E27FC236}">
                <a16:creationId xmlns:a16="http://schemas.microsoft.com/office/drawing/2014/main" id="{6624E446-F8DF-74D4-1B13-EFEE8A5461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57376" y="3857140"/>
            <a:ext cx="710767" cy="0"/>
          </a:xfrm>
          <a:prstGeom prst="line">
            <a:avLst/>
          </a:prstGeom>
          <a:noFill/>
          <a:ln w="38100" cap="sq" cmpd="dbl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34A4C50-EDA1-7BD9-79F5-052A821C3783}"/>
              </a:ext>
            </a:extLst>
          </p:cNvPr>
          <p:cNvCxnSpPr>
            <a:cxnSpLocks/>
          </p:cNvCxnSpPr>
          <p:nvPr/>
        </p:nvCxnSpPr>
        <p:spPr bwMode="auto">
          <a:xfrm>
            <a:off x="5364088" y="3857140"/>
            <a:ext cx="0" cy="14466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2BD48D2-F83A-1A32-674E-5D3A3FD65FD3}"/>
              </a:ext>
            </a:extLst>
          </p:cNvPr>
          <p:cNvSpPr txBox="1"/>
          <p:nvPr/>
        </p:nvSpPr>
        <p:spPr>
          <a:xfrm>
            <a:off x="196706" y="5670917"/>
            <a:ext cx="5354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3300"/>
                </a:solidFill>
              </a:rPr>
              <a:t>Invisible:</a:t>
            </a:r>
          </a:p>
          <a:p>
            <a:r>
              <a:rPr lang="en-US" dirty="0">
                <a:solidFill>
                  <a:srgbClr val="FF3300"/>
                </a:solidFill>
              </a:rPr>
              <a:t>Crystal field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≈</a:t>
            </a:r>
            <a:r>
              <a:rPr lang="en-US" dirty="0">
                <a:solidFill>
                  <a:srgbClr val="FF3300"/>
                </a:solidFill>
              </a:rPr>
              <a:t> 20 meV</a:t>
            </a:r>
            <a:endParaRPr lang="nl-NL" dirty="0">
              <a:solidFill>
                <a:srgbClr val="FF3300"/>
              </a:solidFill>
            </a:endParaRPr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F1ECCC4D-1448-AC16-DACC-92C5B5369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2-state cluster model for 3d XPS of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GdNi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C955AEBA-B66D-1F91-CD4C-F191AF91E9CC}"/>
              </a:ext>
            </a:extLst>
          </p:cNvPr>
          <p:cNvSpPr/>
          <p:nvPr/>
        </p:nvSpPr>
        <p:spPr>
          <a:xfrm>
            <a:off x="76200" y="6502400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7030A0"/>
                </a:solidFill>
                <a:latin typeface="Arial" charset="0"/>
              </a:rPr>
              <a:t>[Chuang et al. PRB 101, 115137 (2020)]</a:t>
            </a:r>
          </a:p>
        </p:txBody>
      </p:sp>
      <p:sp>
        <p:nvSpPr>
          <p:cNvPr id="3" name="Line 11">
            <a:extLst>
              <a:ext uri="{FF2B5EF4-FFF2-40B4-BE49-F238E27FC236}">
                <a16:creationId xmlns:a16="http://schemas.microsoft.com/office/drawing/2014/main" id="{51549F7F-BB8E-8957-0093-437CA25F3F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94544" y="1196752"/>
            <a:ext cx="288033" cy="0"/>
          </a:xfrm>
          <a:prstGeom prst="line">
            <a:avLst/>
          </a:prstGeom>
          <a:noFill/>
          <a:ln w="38100" cap="sq" cmpd="dbl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89D3B5-15C7-614D-4C6D-5818A3F4D629}"/>
              </a:ext>
            </a:extLst>
          </p:cNvPr>
          <p:cNvCxnSpPr>
            <a:cxnSpLocks/>
          </p:cNvCxnSpPr>
          <p:nvPr/>
        </p:nvCxnSpPr>
        <p:spPr bwMode="auto">
          <a:xfrm>
            <a:off x="5796136" y="764704"/>
            <a:ext cx="0" cy="4320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FDE2252-12CF-238A-5FDC-AADD90D1CC58}"/>
              </a:ext>
            </a:extLst>
          </p:cNvPr>
          <p:cNvSpPr txBox="1"/>
          <p:nvPr/>
        </p:nvSpPr>
        <p:spPr>
          <a:xfrm>
            <a:off x="5796136" y="753113"/>
            <a:ext cx="4981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3300"/>
                </a:solidFill>
              </a:rPr>
              <a:t>4f spin-orbit</a:t>
            </a:r>
            <a:br>
              <a:rPr lang="en-US" sz="1800" dirty="0">
                <a:solidFill>
                  <a:srgbClr val="FF3300"/>
                </a:solidFill>
              </a:rPr>
            </a:br>
            <a:r>
              <a:rPr lang="en-US" sz="1800" dirty="0">
                <a:solidFill>
                  <a:srgbClr val="FF3300"/>
                </a:solidFill>
              </a:rPr>
              <a:t>  </a:t>
            </a:r>
            <a:endParaRPr lang="nl-NL" sz="18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5749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0" y="685800"/>
            <a:ext cx="9144000" cy="2341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Gd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3+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system: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Δ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15 eV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dirty="0">
                <a:solidFill>
                  <a:srgbClr val="0000FF"/>
                </a:solidFill>
              </a:rPr>
              <a:t> 4f</a:t>
            </a:r>
            <a:r>
              <a:rPr kumimoji="0" lang="en-US" altLang="en-US" sz="2400" baseline="30000" dirty="0">
                <a:solidFill>
                  <a:srgbClr val="0000FF"/>
                </a:solidFill>
              </a:rPr>
              <a:t>7</a:t>
            </a:r>
            <a:r>
              <a:rPr kumimoji="0" lang="en-US" altLang="en-US" sz="2400" dirty="0">
                <a:solidFill>
                  <a:srgbClr val="0000FF"/>
                </a:solidFill>
              </a:rPr>
              <a:t> has many configurations due to 4f4f interactions</a:t>
            </a: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Q &lt;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, so -Q &gt;0 and weak mixing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F8E5C793-F4F5-347E-ABAE-0B59B8967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0122" y="2243336"/>
            <a:ext cx="917239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4f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60DF36C-AAF6-859A-7997-9B08A32D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3736" y="2700536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Line 7">
            <a:extLst>
              <a:ext uri="{FF2B5EF4-FFF2-40B4-BE49-F238E27FC236}">
                <a16:creationId xmlns:a16="http://schemas.microsoft.com/office/drawing/2014/main" id="{56CC5358-1FEA-28F6-8C15-A5647F8297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2503" y="5657721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71B9BD5F-925A-9ECC-2BA1-67F784E24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5936" y="2852936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Line 11">
            <a:extLst>
              <a:ext uri="{FF2B5EF4-FFF2-40B4-BE49-F238E27FC236}">
                <a16:creationId xmlns:a16="http://schemas.microsoft.com/office/drawing/2014/main" id="{1E5236A0-ED82-4840-E4A8-30A5E535B4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0735" y="3081535"/>
            <a:ext cx="26987" cy="2423773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id="{D3FC6C78-5103-241F-0D41-52DD6134C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354" y="3892755"/>
            <a:ext cx="17198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(eff)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=15 eV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DBE669F3-FC89-ED7C-3905-8B28FEAC0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568" y="5686222"/>
            <a:ext cx="716863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dirty="0">
                <a:solidFill>
                  <a:srgbClr val="000000"/>
                </a:solidFill>
                <a:sym typeface="Symbol" panose="05050102010706020507" pitchFamily="18" charset="2"/>
              </a:rPr>
              <a:t>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7</a:t>
            </a:r>
            <a:endParaRPr kumimoji="0" lang="en-US" altLang="en-US" sz="2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0E163A31-61A1-6109-6D97-D8D4D9729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2" y="3881619"/>
            <a:ext cx="2362200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4f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8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0E4D2C25-6C9E-49A7-4F9A-1073173A8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23" y="3027577"/>
            <a:ext cx="2438400" cy="2630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XPS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dirty="0">
              <a:solidFill>
                <a:srgbClr val="000000"/>
              </a:solidFill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4f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Line 20">
            <a:extLst>
              <a:ext uri="{FF2B5EF4-FFF2-40B4-BE49-F238E27FC236}">
                <a16:creationId xmlns:a16="http://schemas.microsoft.com/office/drawing/2014/main" id="{0672FCEC-C532-A2B3-5BDD-16481597A65E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394" y="4437112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Line 21">
            <a:extLst>
              <a:ext uri="{FF2B5EF4-FFF2-40B4-BE49-F238E27FC236}">
                <a16:creationId xmlns:a16="http://schemas.microsoft.com/office/drawing/2014/main" id="{57E89404-24B1-1ACD-B621-08FD8BE4E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7891" y="5135488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" name="Line 23">
            <a:extLst>
              <a:ext uri="{FF2B5EF4-FFF2-40B4-BE49-F238E27FC236}">
                <a16:creationId xmlns:a16="http://schemas.microsoft.com/office/drawing/2014/main" id="{4239B3FB-481A-EFAE-A161-1B1CEBEA66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5650" y="2975249"/>
            <a:ext cx="1630593" cy="1411438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6" name="Text Box 24">
            <a:extLst>
              <a:ext uri="{FF2B5EF4-FFF2-40B4-BE49-F238E27FC236}">
                <a16:creationId xmlns:a16="http://schemas.microsoft.com/office/drawing/2014/main" id="{7A771707-B641-8B4D-328E-416807798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413" y="5873748"/>
            <a:ext cx="1234633" cy="461665"/>
          </a:xfrm>
          <a:prstGeom prst="rect">
            <a:avLst/>
          </a:prstGeom>
          <a:noFill/>
          <a:ln w="38100" cap="sq">
            <a:solidFill>
              <a:srgbClr val="0000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-Q &gt; 0</a:t>
            </a:r>
          </a:p>
        </p:txBody>
      </p:sp>
      <p:sp>
        <p:nvSpPr>
          <p:cNvPr id="17" name="Line 25">
            <a:extLst>
              <a:ext uri="{FF2B5EF4-FFF2-40B4-BE49-F238E27FC236}">
                <a16:creationId xmlns:a16="http://schemas.microsoft.com/office/drawing/2014/main" id="{32F1DA67-856B-CEBC-2C15-B7DC22113E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05650" y="5135486"/>
            <a:ext cx="1534697" cy="432047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7C6455EF-FBBE-0C99-3AC9-C85117E75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2" y="6165304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Ground State</a:t>
            </a: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102E5D44-49C7-1C9C-4192-1629FD3E2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2-state cluster model for 3d XPS of Gd systems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9577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4101761" y="1905000"/>
            <a:ext cx="1151277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10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</p:txBody>
      </p:sp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0" y="685800"/>
            <a:ext cx="9144000" cy="1011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Transition metal oxide: Ground state: 3d</a:t>
            </a:r>
            <a:r>
              <a:rPr kumimoji="0" lang="en-US" altLang="en-US" sz="2400" baseline="30000" dirty="0">
                <a:solidFill>
                  <a:srgbClr val="0000FF"/>
                </a:solidFill>
              </a:rPr>
              <a:t>9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+ 3d</a:t>
            </a:r>
            <a:r>
              <a:rPr kumimoji="0" lang="en-US" altLang="en-US" sz="2400" baseline="30000" dirty="0">
                <a:solidFill>
                  <a:srgbClr val="0000FF"/>
                </a:solidFill>
              </a:rPr>
              <a:t>10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Energy of 3d</a:t>
            </a:r>
            <a:r>
              <a:rPr kumimoji="0" lang="en-US" altLang="en-US" sz="2400" baseline="30000" dirty="0">
                <a:solidFill>
                  <a:srgbClr val="0000FF"/>
                </a:solidFill>
              </a:rPr>
              <a:t>9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Charge transfer energy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5459413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7159" name="Line 7"/>
          <p:cNvSpPr>
            <a:spLocks noChangeShapeType="1"/>
          </p:cNvSpPr>
          <p:nvPr/>
        </p:nvSpPr>
        <p:spPr bwMode="auto">
          <a:xfrm>
            <a:off x="4011613" y="3886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0" name="Line 8"/>
          <p:cNvSpPr>
            <a:spLocks noChangeShapeType="1"/>
          </p:cNvSpPr>
          <p:nvPr/>
        </p:nvSpPr>
        <p:spPr bwMode="auto">
          <a:xfrm>
            <a:off x="4011613" y="25146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3" name="Line 11"/>
          <p:cNvSpPr>
            <a:spLocks noChangeShapeType="1"/>
          </p:cNvSpPr>
          <p:nvPr/>
        </p:nvSpPr>
        <p:spPr bwMode="auto">
          <a:xfrm>
            <a:off x="4316413" y="2743200"/>
            <a:ext cx="0" cy="9144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6" name="Text Box 14"/>
          <p:cNvSpPr txBox="1">
            <a:spLocks noChangeArrowheads="1"/>
          </p:cNvSpPr>
          <p:nvPr/>
        </p:nvSpPr>
        <p:spPr bwMode="auto">
          <a:xfrm>
            <a:off x="4310084" y="2908196"/>
            <a:ext cx="7232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=3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69" name="Text Box 17"/>
          <p:cNvSpPr txBox="1">
            <a:spLocks noChangeArrowheads="1"/>
          </p:cNvSpPr>
          <p:nvPr/>
        </p:nvSpPr>
        <p:spPr bwMode="auto">
          <a:xfrm>
            <a:off x="4389147" y="3886200"/>
            <a:ext cx="817853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endParaRPr kumimoji="0" lang="en-US" altLang="en-US" sz="2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70" name="Text Box 18"/>
          <p:cNvSpPr txBox="1">
            <a:spLocks noChangeArrowheads="1"/>
          </p:cNvSpPr>
          <p:nvPr/>
        </p:nvSpPr>
        <p:spPr bwMode="auto">
          <a:xfrm>
            <a:off x="457200" y="5715000"/>
            <a:ext cx="2362200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aseline="30000" dirty="0">
                <a:solidFill>
                  <a:srgbClr val="000000"/>
                </a:solidFill>
              </a:rPr>
              <a:t>10</a:t>
            </a:r>
            <a:r>
              <a:rPr kumimoji="0" lang="en-US" alt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77171" name="Text Box 19"/>
          <p:cNvSpPr txBox="1">
            <a:spLocks noChangeArrowheads="1"/>
          </p:cNvSpPr>
          <p:nvPr/>
        </p:nvSpPr>
        <p:spPr bwMode="auto">
          <a:xfrm>
            <a:off x="685800" y="2286000"/>
            <a:ext cx="2438400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XPS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77172" name="Line 20"/>
          <p:cNvSpPr>
            <a:spLocks noChangeShapeType="1"/>
          </p:cNvSpPr>
          <p:nvPr/>
        </p:nvSpPr>
        <p:spPr bwMode="auto">
          <a:xfrm>
            <a:off x="685800" y="5791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3" name="Line 21"/>
          <p:cNvSpPr>
            <a:spLocks noChangeShapeType="1"/>
          </p:cNvSpPr>
          <p:nvPr/>
        </p:nvSpPr>
        <p:spPr bwMode="auto">
          <a:xfrm>
            <a:off x="685800" y="3886200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4" name="Line 22"/>
          <p:cNvSpPr>
            <a:spLocks noChangeShapeType="1"/>
          </p:cNvSpPr>
          <p:nvPr/>
        </p:nvSpPr>
        <p:spPr bwMode="auto">
          <a:xfrm>
            <a:off x="1066800" y="4038600"/>
            <a:ext cx="0" cy="160020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5" name="Line 23"/>
          <p:cNvSpPr>
            <a:spLocks noChangeShapeType="1"/>
          </p:cNvSpPr>
          <p:nvPr/>
        </p:nvSpPr>
        <p:spPr bwMode="auto">
          <a:xfrm flipH="1">
            <a:off x="2514600" y="2667000"/>
            <a:ext cx="1447800" cy="297180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6" name="Text Box 24"/>
          <p:cNvSpPr txBox="1">
            <a:spLocks noChangeArrowheads="1"/>
          </p:cNvSpPr>
          <p:nvPr/>
        </p:nvSpPr>
        <p:spPr bwMode="auto">
          <a:xfrm>
            <a:off x="1213503" y="4419600"/>
            <a:ext cx="71372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-Q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dirty="0">
                <a:solidFill>
                  <a:srgbClr val="0000FF"/>
                </a:solidFill>
                <a:sym typeface="Symbol" panose="05050102010706020507" pitchFamily="18" charset="2"/>
              </a:rPr>
              <a:t>=-4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77177" name="Line 25"/>
          <p:cNvSpPr>
            <a:spLocks noChangeShapeType="1"/>
          </p:cNvSpPr>
          <p:nvPr/>
        </p:nvSpPr>
        <p:spPr bwMode="auto">
          <a:xfrm flipH="1">
            <a:off x="2438400" y="3886200"/>
            <a:ext cx="1371600" cy="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8" name="Rectangle 26"/>
          <p:cNvSpPr>
            <a:spLocks noChangeArrowheads="1"/>
          </p:cNvSpPr>
          <p:nvPr/>
        </p:nvSpPr>
        <p:spPr bwMode="auto">
          <a:xfrm>
            <a:off x="3429000" y="4876800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Ground State</a:t>
            </a: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3969975A-D296-7CC3-5233-9184E7CD9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2-state cluster model for 2p XPS of CuBr</a:t>
            </a:r>
            <a:r>
              <a:rPr lang="en-US" sz="3200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17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F1ECCC4D-1448-AC16-DACC-92C5B5369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2-state cluster model for 2p XPS of CuBr</a:t>
            </a:r>
            <a:r>
              <a:rPr lang="en-US" sz="3200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955F41-84C9-7394-AFE6-4529D1E52F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876"/>
          <a:stretch/>
        </p:blipFill>
        <p:spPr>
          <a:xfrm>
            <a:off x="107504" y="1321147"/>
            <a:ext cx="2016222" cy="10360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428F4C-EE6A-A2AE-348A-71BCB95BC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8538" y="1391638"/>
            <a:ext cx="6553941" cy="43647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7417CD-E12F-1BDE-49BB-D543C31DF290}"/>
              </a:ext>
            </a:extLst>
          </p:cNvPr>
          <p:cNvSpPr txBox="1"/>
          <p:nvPr/>
        </p:nvSpPr>
        <p:spPr>
          <a:xfrm>
            <a:off x="107504" y="780744"/>
            <a:ext cx="8856984" cy="494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Experiment and calculation from 1981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AF0A529-CE10-C3A1-58FC-0276D7798B52}"/>
              </a:ext>
            </a:extLst>
          </p:cNvPr>
          <p:cNvSpPr/>
          <p:nvPr/>
        </p:nvSpPr>
        <p:spPr>
          <a:xfrm>
            <a:off x="0" y="6508762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7030A0"/>
                </a:solidFill>
                <a:latin typeface="Arial" charset="0"/>
              </a:rPr>
              <a:t>[van der Laan et al., PRB 23, 4369 (1981)]</a:t>
            </a:r>
            <a:endParaRPr lang="en-US" sz="1600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8FD39182-C189-EA38-3718-6534EA468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7980" y="251274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F4BD33-FA5A-6BE7-477A-BC9F9B143648}"/>
              </a:ext>
            </a:extLst>
          </p:cNvPr>
          <p:cNvSpPr txBox="1"/>
          <p:nvPr/>
        </p:nvSpPr>
        <p:spPr>
          <a:xfrm>
            <a:off x="4259219" y="5560548"/>
            <a:ext cx="46274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charge transfer</a:t>
            </a:r>
            <a:endParaRPr lang="nl-NL" sz="2000" dirty="0">
              <a:solidFill>
                <a:srgbClr val="0000FF"/>
              </a:solidFill>
            </a:endParaRPr>
          </a:p>
        </p:txBody>
      </p:sp>
      <p:sp>
        <p:nvSpPr>
          <p:cNvPr id="8" name="Line 11">
            <a:extLst>
              <a:ext uri="{FF2B5EF4-FFF2-40B4-BE49-F238E27FC236}">
                <a16:creationId xmlns:a16="http://schemas.microsoft.com/office/drawing/2014/main" id="{647B7EA9-81B4-2A90-7899-9B5204F9DE0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8864" y="5182369"/>
            <a:ext cx="779511" cy="978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79453E-5BAF-7F98-039B-C20C5D423621}"/>
              </a:ext>
            </a:extLst>
          </p:cNvPr>
          <p:cNvCxnSpPr/>
          <p:nvPr/>
        </p:nvCxnSpPr>
        <p:spPr bwMode="auto">
          <a:xfrm>
            <a:off x="4283968" y="5192149"/>
            <a:ext cx="0" cy="82913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Line 11">
            <a:extLst>
              <a:ext uri="{FF2B5EF4-FFF2-40B4-BE49-F238E27FC236}">
                <a16:creationId xmlns:a16="http://schemas.microsoft.com/office/drawing/2014/main" id="{01138ABC-4BA2-7AFB-0793-7B035AB835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1908" y="2029001"/>
            <a:ext cx="2191707" cy="9780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81F4BD-9D1B-BE96-4666-2CFC8EF3BDDB}"/>
              </a:ext>
            </a:extLst>
          </p:cNvPr>
          <p:cNvCxnSpPr>
            <a:cxnSpLocks/>
          </p:cNvCxnSpPr>
          <p:nvPr/>
        </p:nvCxnSpPr>
        <p:spPr bwMode="auto">
          <a:xfrm flipV="1">
            <a:off x="4932040" y="1668319"/>
            <a:ext cx="0" cy="36933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Line 11">
            <a:extLst>
              <a:ext uri="{FF2B5EF4-FFF2-40B4-BE49-F238E27FC236}">
                <a16:creationId xmlns:a16="http://schemas.microsoft.com/office/drawing/2014/main" id="{5D381DCE-D328-EF6A-3E01-8AA7C5228B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06540" y="3617391"/>
            <a:ext cx="641523" cy="0"/>
          </a:xfrm>
          <a:prstGeom prst="line">
            <a:avLst/>
          </a:prstGeom>
          <a:noFill/>
          <a:ln w="38100" cap="sq" cmpd="dbl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503B21-6BA6-FA51-31CC-B8734F4983D3}"/>
              </a:ext>
            </a:extLst>
          </p:cNvPr>
          <p:cNvCxnSpPr>
            <a:cxnSpLocks/>
          </p:cNvCxnSpPr>
          <p:nvPr/>
        </p:nvCxnSpPr>
        <p:spPr bwMode="auto">
          <a:xfrm>
            <a:off x="4763742" y="3088199"/>
            <a:ext cx="0" cy="54152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70B911F-B6E7-70A4-8D21-28576DA99DD3}"/>
              </a:ext>
            </a:extLst>
          </p:cNvPr>
          <p:cNvSpPr txBox="1"/>
          <p:nvPr/>
        </p:nvSpPr>
        <p:spPr>
          <a:xfrm>
            <a:off x="4920747" y="165858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2p spin-orbit </a:t>
            </a:r>
            <a:endParaRPr lang="nl-NL" sz="1800" dirty="0">
              <a:solidFill>
                <a:srgbClr val="0000F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18A1C9-4270-F172-A8DA-08D078B2E786}"/>
              </a:ext>
            </a:extLst>
          </p:cNvPr>
          <p:cNvSpPr txBox="1"/>
          <p:nvPr/>
        </p:nvSpPr>
        <p:spPr>
          <a:xfrm>
            <a:off x="4763924" y="3101382"/>
            <a:ext cx="4746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2p3d multiplets </a:t>
            </a:r>
            <a:endParaRPr lang="nl-NL" sz="18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000A13-230B-2763-1E45-0C21F2D233C3}"/>
              </a:ext>
            </a:extLst>
          </p:cNvPr>
          <p:cNvSpPr txBox="1"/>
          <p:nvPr/>
        </p:nvSpPr>
        <p:spPr>
          <a:xfrm>
            <a:off x="196706" y="5670917"/>
            <a:ext cx="5354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3300"/>
                </a:solidFill>
              </a:rPr>
              <a:t>3d</a:t>
            </a:r>
            <a:r>
              <a:rPr lang="en-US" sz="1800" dirty="0">
                <a:solidFill>
                  <a:srgbClr val="FF3300"/>
                </a:solidFill>
              </a:rPr>
              <a:t> spin-orbit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≈ </a:t>
            </a:r>
            <a:r>
              <a:rPr lang="en-US" altLang="en-US" dirty="0">
                <a:solidFill>
                  <a:srgbClr val="FF3300"/>
                </a:solidFill>
                <a:sym typeface="Symbol" panose="05050102010706020507" pitchFamily="18" charset="2"/>
              </a:rPr>
              <a:t>5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0 meV</a:t>
            </a:r>
            <a:r>
              <a:rPr lang="en-US" sz="1800" dirty="0">
                <a:solidFill>
                  <a:srgbClr val="FF3300"/>
                </a:solidFill>
              </a:rPr>
              <a:t> (invisible)</a:t>
            </a:r>
          </a:p>
          <a:p>
            <a:r>
              <a:rPr lang="en-US" dirty="0">
                <a:solidFill>
                  <a:srgbClr val="FF3300"/>
                </a:solidFill>
              </a:rPr>
              <a:t>crystal field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≈</a:t>
            </a:r>
            <a:r>
              <a:rPr lang="en-US" dirty="0">
                <a:solidFill>
                  <a:srgbClr val="FF3300"/>
                </a:solidFill>
              </a:rPr>
              <a:t> 1 eV (not sensitive)</a:t>
            </a:r>
            <a:endParaRPr lang="nl-NL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9476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F1ECCC4D-1448-AC16-DACC-92C5B5369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2-state cluster model for 2p XPS of NiBr</a:t>
            </a:r>
            <a:r>
              <a:rPr lang="en-US" sz="3200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BE0DAD-36C8-8E9A-4BB5-1EE5BD0A3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620688"/>
            <a:ext cx="5832648" cy="45494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9AC079-CDAE-3546-905B-3689445EDD74}"/>
              </a:ext>
            </a:extLst>
          </p:cNvPr>
          <p:cNvSpPr txBox="1"/>
          <p:nvPr/>
        </p:nvSpPr>
        <p:spPr>
          <a:xfrm>
            <a:off x="107504" y="5301208"/>
            <a:ext cx="5328592" cy="726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en-US" dirty="0">
                <a:solidFill>
                  <a:srgbClr val="0000FF"/>
                </a:solidFill>
              </a:rPr>
              <a:t>2-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state model can explain 2 features: 3d</a:t>
            </a:r>
            <a:r>
              <a:rPr kumimoji="0" lang="en-US" altLang="en-US" sz="1800" baseline="30000" dirty="0">
                <a:solidFill>
                  <a:srgbClr val="0000FF"/>
                </a:solidFill>
              </a:rPr>
              <a:t>8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+ 3d</a:t>
            </a:r>
            <a:r>
              <a:rPr kumimoji="0" lang="en-US" altLang="en-US" sz="1800" baseline="30000" dirty="0">
                <a:solidFill>
                  <a:srgbClr val="0000FF"/>
                </a:solidFill>
              </a:rPr>
              <a:t>9</a:t>
            </a:r>
            <a:r>
              <a:rPr kumimoji="0" lang="en-US" alt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en-US" dirty="0">
                <a:solidFill>
                  <a:srgbClr val="0000FF"/>
                </a:solidFill>
              </a:rPr>
              <a:t>Need third state for third feature</a:t>
            </a:r>
            <a:endParaRPr kumimoji="0" lang="en-US" altLang="en-US" sz="1800" b="0" i="0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44D7027B-358D-3084-1CB9-A31D42A14F4E}"/>
              </a:ext>
            </a:extLst>
          </p:cNvPr>
          <p:cNvSpPr/>
          <p:nvPr/>
        </p:nvSpPr>
        <p:spPr>
          <a:xfrm>
            <a:off x="76200" y="6502400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7030A0"/>
                </a:solidFill>
                <a:latin typeface="Arial" charset="0"/>
              </a:rPr>
              <a:t>[Okada et al. J. Elec. Spec. 58, 325 (1992)]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49804DD-896D-E290-FD26-4EC01CBE4AA8}"/>
              </a:ext>
            </a:extLst>
          </p:cNvPr>
          <p:cNvCxnSpPr/>
          <p:nvPr/>
        </p:nvCxnSpPr>
        <p:spPr bwMode="auto">
          <a:xfrm>
            <a:off x="4499992" y="2348880"/>
            <a:ext cx="0" cy="43204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8956C68-18A8-F6F3-66B2-D4EC2191E9C9}"/>
              </a:ext>
            </a:extLst>
          </p:cNvPr>
          <p:cNvCxnSpPr/>
          <p:nvPr/>
        </p:nvCxnSpPr>
        <p:spPr bwMode="auto">
          <a:xfrm>
            <a:off x="5940152" y="2145259"/>
            <a:ext cx="0" cy="43204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449666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7729767" y="5320328"/>
            <a:ext cx="912429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4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endParaRPr kumimoji="0" lang="en-US" altLang="en-US" sz="2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107504" y="575706"/>
            <a:ext cx="9144000" cy="1757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Transition metal oxide: Ground state: 3d</a:t>
            </a:r>
            <a:r>
              <a:rPr kumimoji="0" lang="en-US" altLang="en-US" sz="2400" baseline="30000" dirty="0">
                <a:solidFill>
                  <a:srgbClr val="0000FF"/>
                </a:solidFill>
              </a:rPr>
              <a:t>8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+ 3d</a:t>
            </a:r>
            <a:r>
              <a:rPr kumimoji="0" lang="en-US" altLang="en-US" sz="2400" baseline="30000" dirty="0">
                <a:solidFill>
                  <a:srgbClr val="0000FF"/>
                </a:solidFill>
              </a:rPr>
              <a:t>9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+ 3d</a:t>
            </a:r>
            <a:r>
              <a:rPr kumimoji="0" lang="en-US" altLang="en-US" sz="2400" baseline="30000" dirty="0">
                <a:solidFill>
                  <a:srgbClr val="0000FF"/>
                </a:solidFill>
              </a:rPr>
              <a:t>10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400" baseline="30000" dirty="0">
                <a:solidFill>
                  <a:srgbClr val="0000FF"/>
                </a:solidFill>
              </a:rPr>
              <a:t>2</a:t>
            </a: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Energy of 3d</a:t>
            </a:r>
            <a:r>
              <a:rPr kumimoji="0" lang="en-US" altLang="en-US" sz="2400" baseline="30000" dirty="0">
                <a:solidFill>
                  <a:srgbClr val="0000FF"/>
                </a:solidFill>
              </a:rPr>
              <a:t>9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Charge transfer energy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</a:t>
            </a:r>
          </a:p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Energy of 3d</a:t>
            </a:r>
            <a:r>
              <a:rPr kumimoji="0" lang="en-US" altLang="en-US" sz="2400" baseline="30000" dirty="0">
                <a:solidFill>
                  <a:srgbClr val="0000FF"/>
                </a:solidFill>
              </a:rPr>
              <a:t>10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400" baseline="30000" dirty="0">
                <a:solidFill>
                  <a:srgbClr val="0000FF"/>
                </a:solidFill>
              </a:rPr>
              <a:t>2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2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 + U  (due to extra 3d3d interaction)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5459413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7159" name="Line 7"/>
          <p:cNvSpPr>
            <a:spLocks noChangeShapeType="1"/>
          </p:cNvSpPr>
          <p:nvPr/>
        </p:nvSpPr>
        <p:spPr bwMode="auto">
          <a:xfrm>
            <a:off x="6255020" y="6487815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0" name="Line 8"/>
          <p:cNvSpPr>
            <a:spLocks noChangeShapeType="1"/>
          </p:cNvSpPr>
          <p:nvPr/>
        </p:nvSpPr>
        <p:spPr bwMode="auto">
          <a:xfrm>
            <a:off x="6255020" y="5601271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3" name="Line 11"/>
          <p:cNvSpPr>
            <a:spLocks noChangeShapeType="1"/>
          </p:cNvSpPr>
          <p:nvPr/>
        </p:nvSpPr>
        <p:spPr bwMode="auto">
          <a:xfrm>
            <a:off x="6493759" y="5685797"/>
            <a:ext cx="0" cy="697632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6" name="Text Box 14"/>
          <p:cNvSpPr txBox="1">
            <a:spLocks noChangeArrowheads="1"/>
          </p:cNvSpPr>
          <p:nvPr/>
        </p:nvSpPr>
        <p:spPr bwMode="auto">
          <a:xfrm>
            <a:off x="6469241" y="5744170"/>
            <a:ext cx="74731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=0.5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69" name="Text Box 17"/>
          <p:cNvSpPr txBox="1">
            <a:spLocks noChangeArrowheads="1"/>
          </p:cNvSpPr>
          <p:nvPr/>
        </p:nvSpPr>
        <p:spPr bwMode="auto">
          <a:xfrm>
            <a:off x="7736233" y="6150782"/>
            <a:ext cx="740908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400" baseline="30000" dirty="0">
                <a:solidFill>
                  <a:srgbClr val="000000"/>
                </a:solidFill>
              </a:rPr>
              <a:t>8</a:t>
            </a:r>
            <a:endParaRPr kumimoji="0" lang="en-US" altLang="en-US" sz="2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70" name="Text Box 18"/>
          <p:cNvSpPr txBox="1">
            <a:spLocks noChangeArrowheads="1"/>
          </p:cNvSpPr>
          <p:nvPr/>
        </p:nvSpPr>
        <p:spPr bwMode="auto">
          <a:xfrm>
            <a:off x="2031176" y="6003032"/>
            <a:ext cx="2362200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3C98E3AB-4D59-9EA9-1350-60B7C9734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3-state cluster model for core XPS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95820D-5375-85DD-683F-C593A3C718BF}"/>
              </a:ext>
            </a:extLst>
          </p:cNvPr>
          <p:cNvSpPr txBox="1"/>
          <p:nvPr/>
        </p:nvSpPr>
        <p:spPr>
          <a:xfrm>
            <a:off x="7750280" y="2856541"/>
            <a:ext cx="4612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400" baseline="30000" dirty="0"/>
              <a:t>10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400" baseline="30000" dirty="0"/>
              <a:t>2</a:t>
            </a:r>
            <a:endParaRPr lang="nl-NL" dirty="0"/>
          </a:p>
        </p:txBody>
      </p:sp>
      <p:sp>
        <p:nvSpPr>
          <p:cNvPr id="5" name="Line 22">
            <a:extLst>
              <a:ext uri="{FF2B5EF4-FFF2-40B4-BE49-F238E27FC236}">
                <a16:creationId xmlns:a16="http://schemas.microsoft.com/office/drawing/2014/main" id="{4CD4CB0E-6D74-3F07-D10D-2100835675B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6206" y="3225873"/>
            <a:ext cx="20851" cy="3157547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E9647A3D-82B2-AD89-CBD7-D29E4B7A5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4662" y="4010321"/>
            <a:ext cx="13532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2+U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= 7.5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680533EE-CC10-5B1E-D196-73D6905D99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5020" y="3103439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2931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A79182-FF74-87ED-86DA-2104CD769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606" y="598620"/>
            <a:ext cx="3744416" cy="2920644"/>
          </a:xfrm>
          <a:prstGeom prst="rect">
            <a:avLst/>
          </a:prstGeom>
        </p:spPr>
      </p:pic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7729767" y="5320328"/>
            <a:ext cx="912429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4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endParaRPr kumimoji="0" lang="en-US" altLang="en-US" sz="2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5459413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7159" name="Line 7"/>
          <p:cNvSpPr>
            <a:spLocks noChangeShapeType="1"/>
          </p:cNvSpPr>
          <p:nvPr/>
        </p:nvSpPr>
        <p:spPr bwMode="auto">
          <a:xfrm>
            <a:off x="6255020" y="6487815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0" name="Line 8"/>
          <p:cNvSpPr>
            <a:spLocks noChangeShapeType="1"/>
          </p:cNvSpPr>
          <p:nvPr/>
        </p:nvSpPr>
        <p:spPr bwMode="auto">
          <a:xfrm>
            <a:off x="6255020" y="5601271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3" name="Line 11"/>
          <p:cNvSpPr>
            <a:spLocks noChangeShapeType="1"/>
          </p:cNvSpPr>
          <p:nvPr/>
        </p:nvSpPr>
        <p:spPr bwMode="auto">
          <a:xfrm>
            <a:off x="6493759" y="5685797"/>
            <a:ext cx="0" cy="697632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66" name="Text Box 14"/>
          <p:cNvSpPr txBox="1">
            <a:spLocks noChangeArrowheads="1"/>
          </p:cNvSpPr>
          <p:nvPr/>
        </p:nvSpPr>
        <p:spPr bwMode="auto">
          <a:xfrm>
            <a:off x="6469241" y="5744170"/>
            <a:ext cx="74731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=0.5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69" name="Text Box 17"/>
          <p:cNvSpPr txBox="1">
            <a:spLocks noChangeArrowheads="1"/>
          </p:cNvSpPr>
          <p:nvPr/>
        </p:nvSpPr>
        <p:spPr bwMode="auto">
          <a:xfrm>
            <a:off x="7736233" y="6150782"/>
            <a:ext cx="740908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400" baseline="30000" dirty="0">
                <a:solidFill>
                  <a:srgbClr val="000000"/>
                </a:solidFill>
              </a:rPr>
              <a:t>8</a:t>
            </a:r>
            <a:endParaRPr kumimoji="0" lang="en-US" altLang="en-US" sz="2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7170" name="Text Box 18"/>
          <p:cNvSpPr txBox="1">
            <a:spLocks noChangeArrowheads="1"/>
          </p:cNvSpPr>
          <p:nvPr/>
        </p:nvSpPr>
        <p:spPr bwMode="auto">
          <a:xfrm>
            <a:off x="2031176" y="6003032"/>
            <a:ext cx="2362200" cy="56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177172" name="Line 20"/>
          <p:cNvSpPr>
            <a:spLocks noChangeShapeType="1"/>
          </p:cNvSpPr>
          <p:nvPr/>
        </p:nvSpPr>
        <p:spPr bwMode="auto">
          <a:xfrm>
            <a:off x="2259776" y="6079232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3" name="Line 21"/>
          <p:cNvSpPr>
            <a:spLocks noChangeShapeType="1"/>
          </p:cNvSpPr>
          <p:nvPr/>
        </p:nvSpPr>
        <p:spPr bwMode="auto">
          <a:xfrm>
            <a:off x="2259776" y="5746116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4" name="Line 22"/>
          <p:cNvSpPr>
            <a:spLocks noChangeShapeType="1"/>
          </p:cNvSpPr>
          <p:nvPr/>
        </p:nvSpPr>
        <p:spPr bwMode="auto">
          <a:xfrm flipH="1">
            <a:off x="3131840" y="3649218"/>
            <a:ext cx="0" cy="2036579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5" name="Line 23"/>
          <p:cNvSpPr>
            <a:spLocks noChangeShapeType="1"/>
          </p:cNvSpPr>
          <p:nvPr/>
        </p:nvSpPr>
        <p:spPr bwMode="auto">
          <a:xfrm flipH="1" flipV="1">
            <a:off x="3809998" y="3573016"/>
            <a:ext cx="2304213" cy="2896780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7" name="Line 25"/>
          <p:cNvSpPr>
            <a:spLocks noChangeShapeType="1"/>
          </p:cNvSpPr>
          <p:nvPr/>
        </p:nvSpPr>
        <p:spPr bwMode="auto">
          <a:xfrm flipH="1">
            <a:off x="3776730" y="3111816"/>
            <a:ext cx="2296904" cy="2967397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3C98E3AB-4D59-9EA9-1350-60B7C9734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 3-state cluster model for core XPS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95820D-5375-85DD-683F-C593A3C718BF}"/>
              </a:ext>
            </a:extLst>
          </p:cNvPr>
          <p:cNvSpPr txBox="1"/>
          <p:nvPr/>
        </p:nvSpPr>
        <p:spPr>
          <a:xfrm>
            <a:off x="7750280" y="2856541"/>
            <a:ext cx="4612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2400" baseline="30000" dirty="0"/>
              <a:t>10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2400" baseline="30000" dirty="0"/>
              <a:t>2</a:t>
            </a:r>
            <a:endParaRPr lang="nl-NL" dirty="0"/>
          </a:p>
        </p:txBody>
      </p:sp>
      <p:sp>
        <p:nvSpPr>
          <p:cNvPr id="5" name="Line 22">
            <a:extLst>
              <a:ext uri="{FF2B5EF4-FFF2-40B4-BE49-F238E27FC236}">
                <a16:creationId xmlns:a16="http://schemas.microsoft.com/office/drawing/2014/main" id="{4CD4CB0E-6D74-3F07-D10D-2100835675B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6206" y="3225873"/>
            <a:ext cx="20851" cy="3157547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E9647A3D-82B2-AD89-CBD7-D29E4B7A5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4662" y="4010321"/>
            <a:ext cx="13532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2+U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= 7.5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680533EE-CC10-5B1E-D196-73D6905D99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5020" y="3103439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089778-9F94-EA8D-A4A2-5A592FBD5A3B}"/>
              </a:ext>
            </a:extLst>
          </p:cNvPr>
          <p:cNvSpPr txBox="1"/>
          <p:nvPr/>
        </p:nvSpPr>
        <p:spPr>
          <a:xfrm>
            <a:off x="1138167" y="5557486"/>
            <a:ext cx="1150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1800" baseline="30000" dirty="0">
                <a:solidFill>
                  <a:srgbClr val="000000"/>
                </a:solidFill>
              </a:rPr>
              <a:t>9</a:t>
            </a:r>
            <a:r>
              <a:rPr kumimoji="0" lang="en-US" alt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591752-01E2-1E4F-06DD-9F8C272A7FF4}"/>
              </a:ext>
            </a:extLst>
          </p:cNvPr>
          <p:cNvSpPr txBox="1"/>
          <p:nvPr/>
        </p:nvSpPr>
        <p:spPr>
          <a:xfrm>
            <a:off x="1039639" y="5882213"/>
            <a:ext cx="1196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1800" baseline="30000" dirty="0"/>
              <a:t>10</a:t>
            </a:r>
            <a:r>
              <a:rPr kumimoji="0" lang="en-US" altLang="en-US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US" altLang="en-US" sz="1800" baseline="30000" dirty="0"/>
              <a:t>2</a:t>
            </a:r>
            <a:endParaRPr lang="nl-NL" dirty="0"/>
          </a:p>
        </p:txBody>
      </p:sp>
      <p:sp>
        <p:nvSpPr>
          <p:cNvPr id="12" name="Line 21">
            <a:extLst>
              <a:ext uri="{FF2B5EF4-FFF2-40B4-BE49-F238E27FC236}">
                <a16:creationId xmlns:a16="http://schemas.microsoft.com/office/drawing/2014/main" id="{E3934C68-3A9F-240D-1E7E-777A9298A07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7744" y="3573016"/>
            <a:ext cx="14478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Line 25">
            <a:extLst>
              <a:ext uri="{FF2B5EF4-FFF2-40B4-BE49-F238E27FC236}">
                <a16:creationId xmlns:a16="http://schemas.microsoft.com/office/drawing/2014/main" id="{ED910DDD-74BE-6A44-0403-29AB0770BB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7966" y="5601271"/>
            <a:ext cx="2316854" cy="141854"/>
          </a:xfrm>
          <a:prstGeom prst="line">
            <a:avLst/>
          </a:prstGeom>
          <a:noFill/>
          <a:ln w="38100" cap="sq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F31273-D1AC-E417-2161-27DB14749762}"/>
              </a:ext>
            </a:extLst>
          </p:cNvPr>
          <p:cNvSpPr txBox="1"/>
          <p:nvPr/>
        </p:nvSpPr>
        <p:spPr>
          <a:xfrm>
            <a:off x="1138167" y="3357126"/>
            <a:ext cx="1150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2p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3d</a:t>
            </a:r>
            <a:r>
              <a:rPr kumimoji="0" lang="en-US" altLang="en-US" sz="1800" baseline="30000" dirty="0">
                <a:solidFill>
                  <a:srgbClr val="000000"/>
                </a:solidFill>
              </a:rPr>
              <a:t>8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lang="nl-NL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781F0A-9487-6CAD-1E2A-AF176E6C3D8C}"/>
              </a:ext>
            </a:extLst>
          </p:cNvPr>
          <p:cNvSpPr txBox="1"/>
          <p:nvPr/>
        </p:nvSpPr>
        <p:spPr>
          <a:xfrm>
            <a:off x="2748497" y="4268686"/>
            <a:ext cx="15713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-Q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= -7.0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Line 22">
            <a:extLst>
              <a:ext uri="{FF2B5EF4-FFF2-40B4-BE49-F238E27FC236}">
                <a16:creationId xmlns:a16="http://schemas.microsoft.com/office/drawing/2014/main" id="{78E4D461-2B43-32CD-0849-BE13406F6C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5815" y="3649217"/>
            <a:ext cx="1" cy="2353815"/>
          </a:xfrm>
          <a:prstGeom prst="line">
            <a:avLst/>
          </a:prstGeom>
          <a:noFill/>
          <a:ln w="38100" cap="sq" cmpd="dbl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19C7AB-C379-771B-99F7-88066D7C2A86}"/>
              </a:ext>
            </a:extLst>
          </p:cNvPr>
          <p:cNvSpPr txBox="1"/>
          <p:nvPr/>
        </p:nvSpPr>
        <p:spPr>
          <a:xfrm>
            <a:off x="1664158" y="4572609"/>
            <a:ext cx="12656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2+U-2Q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dirty="0">
                <a:solidFill>
                  <a:srgbClr val="0000FF"/>
                </a:solidFill>
                <a:sym typeface="Symbol" panose="05050102010706020507" pitchFamily="18" charset="2"/>
              </a:rPr>
              <a:t>=-7.5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16A401-236C-56DA-B4B7-A4C65D4AEE72}"/>
              </a:ext>
            </a:extLst>
          </p:cNvPr>
          <p:cNvSpPr/>
          <p:nvPr/>
        </p:nvSpPr>
        <p:spPr>
          <a:xfrm>
            <a:off x="76200" y="6502400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7030A0"/>
                </a:solidFill>
                <a:latin typeface="Arial" charset="0"/>
              </a:rPr>
              <a:t>[Okada et al. J. Elec. Spec. 58, 325 (1992)]</a:t>
            </a:r>
          </a:p>
        </p:txBody>
      </p:sp>
    </p:spTree>
    <p:extLst>
      <p:ext uri="{BB962C8B-B14F-4D97-AF65-F5344CB8AC3E}">
        <p14:creationId xmlns:p14="http://schemas.microsoft.com/office/powerpoint/2010/main" val="32823847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D000E975-E07E-4746-BE55-CD6A59703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What is the value of U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(NiO)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4602D6-33A4-BD95-1304-607C80F88FC0}"/>
              </a:ext>
            </a:extLst>
          </p:cNvPr>
          <p:cNvCxnSpPr/>
          <p:nvPr/>
        </p:nvCxnSpPr>
        <p:spPr bwMode="auto">
          <a:xfrm>
            <a:off x="899592" y="5661248"/>
            <a:ext cx="73448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6E298A0-7A58-94F3-6130-90F727625F19}"/>
              </a:ext>
            </a:extLst>
          </p:cNvPr>
          <p:cNvSpPr txBox="1"/>
          <p:nvPr/>
        </p:nvSpPr>
        <p:spPr>
          <a:xfrm>
            <a:off x="899592" y="5682927"/>
            <a:ext cx="7776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(ZSA)                  LDA	           GGA                        meta-GGA (SCAN)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1985			         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3DBB29-3DD5-B19C-AF54-B56366BE214C}"/>
              </a:ext>
            </a:extLst>
          </p:cNvPr>
          <p:cNvSpPr txBox="1"/>
          <p:nvPr/>
        </p:nvSpPr>
        <p:spPr>
          <a:xfrm>
            <a:off x="971600" y="2484639"/>
            <a:ext cx="7056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U</a:t>
            </a:r>
            <a:r>
              <a:rPr lang="en-US" sz="2400" baseline="-25000" dirty="0">
                <a:solidFill>
                  <a:srgbClr val="FF0000"/>
                </a:solidFill>
              </a:rPr>
              <a:t>ZSA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= 6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3270EA-EEB7-9818-FB1A-78D6F02B34C9}"/>
              </a:ext>
            </a:extLst>
          </p:cNvPr>
          <p:cNvSpPr txBox="1"/>
          <p:nvPr/>
        </p:nvSpPr>
        <p:spPr>
          <a:xfrm>
            <a:off x="2610036" y="248463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U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DFT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=U </a:t>
            </a:r>
            <a:r>
              <a:rPr lang="en-US" sz="2400" baseline="-25000" dirty="0">
                <a:solidFill>
                  <a:srgbClr val="0000FF"/>
                </a:solidFill>
              </a:rPr>
              <a:t>ZSA</a:t>
            </a:r>
            <a:endParaRPr kumimoji="0" lang="nl-NL" sz="24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990D18-7107-5704-7093-A9AA88DA7021}"/>
              </a:ext>
            </a:extLst>
          </p:cNvPr>
          <p:cNvSpPr txBox="1"/>
          <p:nvPr/>
        </p:nvSpPr>
        <p:spPr>
          <a:xfrm>
            <a:off x="1475656" y="518287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time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86BD91E2-A91E-9AE9-A9BC-D3A4F5814243}"/>
              </a:ext>
            </a:extLst>
          </p:cNvPr>
          <p:cNvSpPr/>
          <p:nvPr/>
        </p:nvSpPr>
        <p:spPr bwMode="auto">
          <a:xfrm>
            <a:off x="1259632" y="2996951"/>
            <a:ext cx="216024" cy="206009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00AB30E0-FBA1-DE83-59DF-4F7F470BE5C5}"/>
              </a:ext>
            </a:extLst>
          </p:cNvPr>
          <p:cNvSpPr/>
          <p:nvPr/>
        </p:nvSpPr>
        <p:spPr bwMode="auto">
          <a:xfrm>
            <a:off x="2843808" y="2984002"/>
            <a:ext cx="216024" cy="206009"/>
          </a:xfrm>
          <a:prstGeom prst="flowChartConnector">
            <a:avLst/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6627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D000E975-E07E-4746-BE55-CD6A59703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What is the value of U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(NiO)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4602D6-33A4-BD95-1304-607C80F88FC0}"/>
              </a:ext>
            </a:extLst>
          </p:cNvPr>
          <p:cNvCxnSpPr/>
          <p:nvPr/>
        </p:nvCxnSpPr>
        <p:spPr bwMode="auto">
          <a:xfrm>
            <a:off x="899592" y="5661248"/>
            <a:ext cx="73448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6E298A0-7A58-94F3-6130-90F727625F19}"/>
              </a:ext>
            </a:extLst>
          </p:cNvPr>
          <p:cNvSpPr txBox="1"/>
          <p:nvPr/>
        </p:nvSpPr>
        <p:spPr>
          <a:xfrm>
            <a:off x="899592" y="5682927"/>
            <a:ext cx="7776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(ZSA)                  LDA	           GGA                        meta-GGA (SCAN)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1985			         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3DBB29-3DD5-B19C-AF54-B56366BE214C}"/>
              </a:ext>
            </a:extLst>
          </p:cNvPr>
          <p:cNvSpPr txBox="1"/>
          <p:nvPr/>
        </p:nvSpPr>
        <p:spPr>
          <a:xfrm>
            <a:off x="971600" y="2484639"/>
            <a:ext cx="7056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U</a:t>
            </a:r>
            <a:r>
              <a:rPr lang="en-US" sz="2400" baseline="-25000" dirty="0">
                <a:solidFill>
                  <a:srgbClr val="FF0000"/>
                </a:solidFill>
              </a:rPr>
              <a:t>ZSA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= 6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3270EA-EEB7-9818-FB1A-78D6F02B34C9}"/>
              </a:ext>
            </a:extLst>
          </p:cNvPr>
          <p:cNvSpPr txBox="1"/>
          <p:nvPr/>
        </p:nvSpPr>
        <p:spPr>
          <a:xfrm>
            <a:off x="2610036" y="248463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U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DFT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=U </a:t>
            </a:r>
            <a:r>
              <a:rPr lang="en-US" sz="2400" baseline="-25000" dirty="0">
                <a:solidFill>
                  <a:srgbClr val="0000FF"/>
                </a:solidFill>
              </a:rPr>
              <a:t>ZSA</a:t>
            </a:r>
            <a:endParaRPr kumimoji="0" lang="nl-NL" sz="24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990D18-7107-5704-7093-A9AA88DA7021}"/>
              </a:ext>
            </a:extLst>
          </p:cNvPr>
          <p:cNvSpPr txBox="1"/>
          <p:nvPr/>
        </p:nvSpPr>
        <p:spPr>
          <a:xfrm>
            <a:off x="1475656" y="518287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time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86BD91E2-A91E-9AE9-A9BC-D3A4F5814243}"/>
              </a:ext>
            </a:extLst>
          </p:cNvPr>
          <p:cNvSpPr/>
          <p:nvPr/>
        </p:nvSpPr>
        <p:spPr bwMode="auto">
          <a:xfrm>
            <a:off x="1259632" y="2996951"/>
            <a:ext cx="216024" cy="206009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0FEFCA-D110-7B7E-5614-655CD42EC1C2}"/>
              </a:ext>
            </a:extLst>
          </p:cNvPr>
          <p:cNvSpPr txBox="1"/>
          <p:nvPr/>
        </p:nvSpPr>
        <p:spPr>
          <a:xfrm>
            <a:off x="4082727" y="359728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Self-consistent U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DFT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00AB30E0-FBA1-DE83-59DF-4F7F470BE5C5}"/>
              </a:ext>
            </a:extLst>
          </p:cNvPr>
          <p:cNvSpPr/>
          <p:nvPr/>
        </p:nvSpPr>
        <p:spPr bwMode="auto">
          <a:xfrm>
            <a:off x="2843808" y="2984002"/>
            <a:ext cx="216024" cy="206009"/>
          </a:xfrm>
          <a:prstGeom prst="flowChartConnector">
            <a:avLst/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20EE9DFD-20CB-62F4-ACA9-E22CAC5156FF}"/>
              </a:ext>
            </a:extLst>
          </p:cNvPr>
          <p:cNvSpPr/>
          <p:nvPr/>
        </p:nvSpPr>
        <p:spPr bwMode="auto">
          <a:xfrm>
            <a:off x="4680012" y="4035807"/>
            <a:ext cx="216024" cy="206009"/>
          </a:xfrm>
          <a:prstGeom prst="flowChartConnector">
            <a:avLst/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758FD3FA-3C65-0296-68B1-96C76152B0DB}"/>
              </a:ext>
            </a:extLst>
          </p:cNvPr>
          <p:cNvSpPr/>
          <p:nvPr/>
        </p:nvSpPr>
        <p:spPr bwMode="auto">
          <a:xfrm>
            <a:off x="6804248" y="5161536"/>
            <a:ext cx="216024" cy="206009"/>
          </a:xfrm>
          <a:prstGeom prst="flowChartConnector">
            <a:avLst/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E7B8D5A-1F44-4E6A-21B4-2407E0FFFC01}"/>
              </a:ext>
            </a:extLst>
          </p:cNvPr>
          <p:cNvCxnSpPr/>
          <p:nvPr/>
        </p:nvCxnSpPr>
        <p:spPr bwMode="auto">
          <a:xfrm>
            <a:off x="2959807" y="3346113"/>
            <a:ext cx="3690664" cy="202917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55ADF27-6F9F-3E0C-3F11-6B81D48AD62C}"/>
              </a:ext>
            </a:extLst>
          </p:cNvPr>
          <p:cNvSpPr txBox="1"/>
          <p:nvPr/>
        </p:nvSpPr>
        <p:spPr>
          <a:xfrm>
            <a:off x="6330652" y="459932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U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DFT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= ~ 0</a:t>
            </a:r>
            <a:endParaRPr kumimoji="0" lang="nl-NL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4783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D000E975-E07E-4746-BE55-CD6A59703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What is the value of U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(of NiO)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4602D6-33A4-BD95-1304-607C80F88FC0}"/>
              </a:ext>
            </a:extLst>
          </p:cNvPr>
          <p:cNvCxnSpPr/>
          <p:nvPr/>
        </p:nvCxnSpPr>
        <p:spPr bwMode="auto">
          <a:xfrm>
            <a:off x="899592" y="5661248"/>
            <a:ext cx="73448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6E298A0-7A58-94F3-6130-90F727625F19}"/>
              </a:ext>
            </a:extLst>
          </p:cNvPr>
          <p:cNvSpPr txBox="1"/>
          <p:nvPr/>
        </p:nvSpPr>
        <p:spPr>
          <a:xfrm>
            <a:off x="899592" y="5682927"/>
            <a:ext cx="7776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(ZSA)                  LDA	           GGA                        meta-GGA (SCAN)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1985			         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3DBB29-3DD5-B19C-AF54-B56366BE214C}"/>
              </a:ext>
            </a:extLst>
          </p:cNvPr>
          <p:cNvSpPr txBox="1"/>
          <p:nvPr/>
        </p:nvSpPr>
        <p:spPr>
          <a:xfrm>
            <a:off x="930870" y="2065025"/>
            <a:ext cx="8033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                                           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{XAS, XPS, AES, RPES, RIXS}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U</a:t>
            </a:r>
            <a:r>
              <a:rPr lang="en-US" sz="2400" baseline="-25000" dirty="0">
                <a:solidFill>
                  <a:srgbClr val="FF0000"/>
                </a:solidFill>
              </a:rPr>
              <a:t>ZSA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= 6					U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ZSA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= 6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3270EA-EEB7-9818-FB1A-78D6F02B34C9}"/>
              </a:ext>
            </a:extLst>
          </p:cNvPr>
          <p:cNvSpPr txBox="1"/>
          <p:nvPr/>
        </p:nvSpPr>
        <p:spPr>
          <a:xfrm>
            <a:off x="2610036" y="246914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U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DFT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=U </a:t>
            </a:r>
            <a:r>
              <a:rPr lang="en-US" sz="2400" baseline="-25000" dirty="0">
                <a:solidFill>
                  <a:srgbClr val="0000FF"/>
                </a:solidFill>
              </a:rPr>
              <a:t>ZSA</a:t>
            </a:r>
            <a:endParaRPr kumimoji="0" lang="nl-NL" sz="24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990D18-7107-5704-7093-A9AA88DA7021}"/>
              </a:ext>
            </a:extLst>
          </p:cNvPr>
          <p:cNvSpPr txBox="1"/>
          <p:nvPr/>
        </p:nvSpPr>
        <p:spPr>
          <a:xfrm>
            <a:off x="1475656" y="518287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time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86BD91E2-A91E-9AE9-A9BC-D3A4F5814243}"/>
              </a:ext>
            </a:extLst>
          </p:cNvPr>
          <p:cNvSpPr/>
          <p:nvPr/>
        </p:nvSpPr>
        <p:spPr bwMode="auto">
          <a:xfrm>
            <a:off x="1259632" y="2996951"/>
            <a:ext cx="216024" cy="206009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0FEFCA-D110-7B7E-5614-655CD42EC1C2}"/>
              </a:ext>
            </a:extLst>
          </p:cNvPr>
          <p:cNvSpPr txBox="1"/>
          <p:nvPr/>
        </p:nvSpPr>
        <p:spPr>
          <a:xfrm>
            <a:off x="4082727" y="359728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Self-consistent U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DFT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00AB30E0-FBA1-DE83-59DF-4F7F470BE5C5}"/>
              </a:ext>
            </a:extLst>
          </p:cNvPr>
          <p:cNvSpPr/>
          <p:nvPr/>
        </p:nvSpPr>
        <p:spPr bwMode="auto">
          <a:xfrm>
            <a:off x="2843808" y="2984002"/>
            <a:ext cx="216024" cy="206009"/>
          </a:xfrm>
          <a:prstGeom prst="flowChartConnector">
            <a:avLst/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20EE9DFD-20CB-62F4-ACA9-E22CAC5156FF}"/>
              </a:ext>
            </a:extLst>
          </p:cNvPr>
          <p:cNvSpPr/>
          <p:nvPr/>
        </p:nvSpPr>
        <p:spPr bwMode="auto">
          <a:xfrm>
            <a:off x="4680012" y="4035807"/>
            <a:ext cx="216024" cy="206009"/>
          </a:xfrm>
          <a:prstGeom prst="flowChartConnector">
            <a:avLst/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758FD3FA-3C65-0296-68B1-96C76152B0DB}"/>
              </a:ext>
            </a:extLst>
          </p:cNvPr>
          <p:cNvSpPr/>
          <p:nvPr/>
        </p:nvSpPr>
        <p:spPr bwMode="auto">
          <a:xfrm>
            <a:off x="6804248" y="5161536"/>
            <a:ext cx="216024" cy="206009"/>
          </a:xfrm>
          <a:prstGeom prst="flowChartConnector">
            <a:avLst/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E7B8D5A-1F44-4E6A-21B4-2407E0FFFC01}"/>
              </a:ext>
            </a:extLst>
          </p:cNvPr>
          <p:cNvCxnSpPr/>
          <p:nvPr/>
        </p:nvCxnSpPr>
        <p:spPr bwMode="auto">
          <a:xfrm>
            <a:off x="2959807" y="3346113"/>
            <a:ext cx="3690664" cy="202917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55ADF27-6F9F-3E0C-3F11-6B81D48AD62C}"/>
              </a:ext>
            </a:extLst>
          </p:cNvPr>
          <p:cNvSpPr txBox="1"/>
          <p:nvPr/>
        </p:nvSpPr>
        <p:spPr>
          <a:xfrm>
            <a:off x="6330652" y="459932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U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DFT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= ~ 0</a:t>
            </a:r>
            <a:endParaRPr kumimoji="0" lang="nl-NL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E34BA928-099C-C32A-25FE-0A9A35657629}"/>
              </a:ext>
            </a:extLst>
          </p:cNvPr>
          <p:cNvSpPr/>
          <p:nvPr/>
        </p:nvSpPr>
        <p:spPr bwMode="auto">
          <a:xfrm>
            <a:off x="6830710" y="2985446"/>
            <a:ext cx="216024" cy="206009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91B26D5-CAD0-56FB-3617-8F8C80A6D42D}"/>
              </a:ext>
            </a:extLst>
          </p:cNvPr>
          <p:cNvCxnSpPr/>
          <p:nvPr/>
        </p:nvCxnSpPr>
        <p:spPr bwMode="auto">
          <a:xfrm flipV="1">
            <a:off x="1512058" y="3310902"/>
            <a:ext cx="5426664" cy="4805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16496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Charge transfer effects in XAS and XPS</a:t>
            </a:r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F1ECCC4D-1448-AC16-DACC-92C5B5369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-state cluster model for 2p XPS of NiO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9AC079-CDAE-3546-905B-3689445EDD74}"/>
              </a:ext>
            </a:extLst>
          </p:cNvPr>
          <p:cNvSpPr txBox="1"/>
          <p:nvPr/>
        </p:nvSpPr>
        <p:spPr>
          <a:xfrm>
            <a:off x="179512" y="582106"/>
            <a:ext cx="5328592" cy="394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srgbClr val="0000FF"/>
                </a:solidFill>
              </a:rPr>
              <a:t>3-state model does not explain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feature at 855 eV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383362-8E82-B808-DA2F-BA0B34A5E3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59"/>
          <a:stretch/>
        </p:blipFill>
        <p:spPr>
          <a:xfrm>
            <a:off x="2123728" y="1844824"/>
            <a:ext cx="4565515" cy="29802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CD1D15-E926-83CC-AF85-E4C32286B5C8}"/>
              </a:ext>
            </a:extLst>
          </p:cNvPr>
          <p:cNvSpPr txBox="1"/>
          <p:nvPr/>
        </p:nvSpPr>
        <p:spPr>
          <a:xfrm>
            <a:off x="251520" y="4825109"/>
            <a:ext cx="8352928" cy="139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New screening channel: non-local screening 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srgbClr val="0000FF"/>
                </a:solidFill>
              </a:rPr>
              <a:t>Electron hops from neighboring metal ion to metal ion with core hole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All channels can be included by coupling to density-of-states (DOS)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srgbClr val="0000FF"/>
                </a:solidFill>
              </a:rPr>
              <a:t>DOS calculated by Dynamical Mean Field Theory (DMFT)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3F21D4-D361-F4EC-5A7C-645FAE41BC46}"/>
              </a:ext>
            </a:extLst>
          </p:cNvPr>
          <p:cNvSpPr txBox="1"/>
          <p:nvPr/>
        </p:nvSpPr>
        <p:spPr>
          <a:xfrm>
            <a:off x="6318448" y="319825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3300"/>
                </a:solidFill>
              </a:rPr>
              <a:t>3-state model </a:t>
            </a:r>
            <a:endParaRPr lang="nl-NL" dirty="0">
              <a:solidFill>
                <a:srgbClr val="FF33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ABDF9E-0073-03F1-F078-A2219F427163}"/>
              </a:ext>
            </a:extLst>
          </p:cNvPr>
          <p:cNvSpPr txBox="1"/>
          <p:nvPr/>
        </p:nvSpPr>
        <p:spPr>
          <a:xfrm>
            <a:off x="6318448" y="2667371"/>
            <a:ext cx="5445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0000FF"/>
                </a:solidFill>
              </a:rPr>
              <a:t>DMFT + multiplets </a:t>
            </a:r>
            <a:endParaRPr lang="nl-NL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7BBE76-FA60-46CC-9488-109F2480F746}"/>
              </a:ext>
            </a:extLst>
          </p:cNvPr>
          <p:cNvSpPr txBox="1"/>
          <p:nvPr/>
        </p:nvSpPr>
        <p:spPr>
          <a:xfrm>
            <a:off x="6318448" y="3766101"/>
            <a:ext cx="5881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Experiment </a:t>
            </a:r>
            <a:endParaRPr lang="nl-NL" dirty="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23F2C8AF-6F6A-4994-AEB5-9FE1DA9F4998}"/>
              </a:ext>
            </a:extLst>
          </p:cNvPr>
          <p:cNvSpPr/>
          <p:nvPr/>
        </p:nvSpPr>
        <p:spPr>
          <a:xfrm>
            <a:off x="0" y="6508762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7030A0"/>
                </a:solidFill>
                <a:latin typeface="Arial" charset="0"/>
              </a:rPr>
              <a:t>[</a:t>
            </a:r>
            <a:r>
              <a:rPr lang="en-US" sz="1400" dirty="0" err="1">
                <a:solidFill>
                  <a:srgbClr val="7030A0"/>
                </a:solidFill>
                <a:latin typeface="Arial" charset="0"/>
              </a:rPr>
              <a:t>Ghiasi</a:t>
            </a:r>
            <a:r>
              <a:rPr lang="en-US" sz="1400" dirty="0">
                <a:solidFill>
                  <a:srgbClr val="7030A0"/>
                </a:solidFill>
                <a:latin typeface="Arial" charset="0"/>
              </a:rPr>
              <a:t> et al., PRB 100, 075146 (2019)]</a:t>
            </a:r>
            <a:endParaRPr lang="en-US" sz="1600" dirty="0">
              <a:solidFill>
                <a:srgbClr val="7030A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2958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514" name="Rectangl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en-US" altLang="nl-NL" sz="34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en-US" altLang="nl-NL" sz="34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en-US" altLang="nl-NL" sz="34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en-US" altLang="nl-NL" sz="34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en-US" altLang="nl-NL" sz="3600" dirty="0">
              <a:solidFill>
                <a:srgbClr val="0000FF"/>
              </a:solidFill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en-US" altLang="nl-NL" sz="3800" b="1" dirty="0">
              <a:solidFill>
                <a:srgbClr val="0000FF"/>
              </a:solidFill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endParaRPr lang="en-US" altLang="nl-NL" sz="38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7E92774-DA68-40E1-861F-E8722538D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572796"/>
            <a:ext cx="6162197" cy="6959415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3D373423-F2FE-4C81-9784-1EB3F54F6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1s XPS spectra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5DF28A-3676-4559-A21B-44DCD7F7AAB5}"/>
              </a:ext>
            </a:extLst>
          </p:cNvPr>
          <p:cNvSpPr/>
          <p:nvPr/>
        </p:nvSpPr>
        <p:spPr bwMode="auto">
          <a:xfrm>
            <a:off x="0" y="3984648"/>
            <a:ext cx="9144000" cy="32607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  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dirty="0"/>
              <a:t>			c</a:t>
            </a: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harge transfer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l-NL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                            multiplet </a:t>
            </a:r>
            <a:r>
              <a:rPr kumimoji="0" 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effects</a:t>
            </a: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(2p3d)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l-NL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                            non-</a:t>
            </a:r>
            <a:r>
              <a:rPr kumimoji="0" lang="nl-N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local</a:t>
            </a:r>
            <a:r>
              <a:rPr kumimoji="0" 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screening 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23F2C8AF-6F6A-4994-AEB5-9FE1DA9F4998}"/>
              </a:ext>
            </a:extLst>
          </p:cNvPr>
          <p:cNvSpPr/>
          <p:nvPr/>
        </p:nvSpPr>
        <p:spPr>
          <a:xfrm>
            <a:off x="0" y="6508762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7030A0"/>
                </a:solidFill>
                <a:latin typeface="Arial" charset="0"/>
              </a:rPr>
              <a:t>[</a:t>
            </a:r>
            <a:r>
              <a:rPr lang="en-US" sz="1400" dirty="0" err="1">
                <a:solidFill>
                  <a:srgbClr val="7030A0"/>
                </a:solidFill>
                <a:latin typeface="Arial" charset="0"/>
              </a:rPr>
              <a:t>Ghiasi</a:t>
            </a:r>
            <a:r>
              <a:rPr lang="en-US" sz="1400" dirty="0">
                <a:solidFill>
                  <a:srgbClr val="7030A0"/>
                </a:solidFill>
                <a:latin typeface="Arial" charset="0"/>
              </a:rPr>
              <a:t> et al., PRB 100, 075146 (2019)]</a:t>
            </a:r>
            <a:endParaRPr lang="en-US" sz="1600" dirty="0">
              <a:solidFill>
                <a:srgbClr val="7030A0"/>
              </a:solidFill>
              <a:latin typeface="Arial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F061427-F782-4819-A6A3-67B7192939B0}"/>
              </a:ext>
            </a:extLst>
          </p:cNvPr>
          <p:cNvCxnSpPr/>
          <p:nvPr/>
        </p:nvCxnSpPr>
        <p:spPr bwMode="auto">
          <a:xfrm>
            <a:off x="1835696" y="4437112"/>
            <a:ext cx="86409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6600FF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1B12BBC-0BF8-471C-A749-FFC2315B867A}"/>
              </a:ext>
            </a:extLst>
          </p:cNvPr>
          <p:cNvCxnSpPr/>
          <p:nvPr/>
        </p:nvCxnSpPr>
        <p:spPr bwMode="auto">
          <a:xfrm>
            <a:off x="4283968" y="2636912"/>
            <a:ext cx="72008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6600FF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58B334-0D30-473C-B8D3-1D63A9596BD1}"/>
              </a:ext>
            </a:extLst>
          </p:cNvPr>
          <p:cNvCxnSpPr/>
          <p:nvPr/>
        </p:nvCxnSpPr>
        <p:spPr bwMode="auto">
          <a:xfrm>
            <a:off x="5156448" y="2573288"/>
            <a:ext cx="86409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6600FF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492325A-AC4D-4554-8F3A-70F2A7CFB025}"/>
              </a:ext>
            </a:extLst>
          </p:cNvPr>
          <p:cNvCxnSpPr/>
          <p:nvPr/>
        </p:nvCxnSpPr>
        <p:spPr bwMode="auto">
          <a:xfrm>
            <a:off x="4712985" y="2882861"/>
            <a:ext cx="57606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4CC08B9-7B9C-4B8E-BAE8-74E54E14CA65}"/>
              </a:ext>
            </a:extLst>
          </p:cNvPr>
          <p:cNvCxnSpPr/>
          <p:nvPr/>
        </p:nvCxnSpPr>
        <p:spPr bwMode="auto">
          <a:xfrm>
            <a:off x="5580112" y="2852936"/>
            <a:ext cx="57606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894A48-0AD1-4494-9A22-518CA1EC331C}"/>
              </a:ext>
            </a:extLst>
          </p:cNvPr>
          <p:cNvCxnSpPr/>
          <p:nvPr/>
        </p:nvCxnSpPr>
        <p:spPr bwMode="auto">
          <a:xfrm>
            <a:off x="2051720" y="5013176"/>
            <a:ext cx="576064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E19D4AC-9667-4E96-849C-317DD9278E9A}"/>
              </a:ext>
            </a:extLst>
          </p:cNvPr>
          <p:cNvCxnSpPr/>
          <p:nvPr/>
        </p:nvCxnSpPr>
        <p:spPr bwMode="auto">
          <a:xfrm>
            <a:off x="5673824" y="1628800"/>
            <a:ext cx="69837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9966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C0DB1CC-0F9A-4570-923F-2AC4ED67D029}"/>
              </a:ext>
            </a:extLst>
          </p:cNvPr>
          <p:cNvCxnSpPr/>
          <p:nvPr/>
        </p:nvCxnSpPr>
        <p:spPr bwMode="auto">
          <a:xfrm>
            <a:off x="1929408" y="5517232"/>
            <a:ext cx="69837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9966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465971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514" name="Rectangl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3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3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3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3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3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3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7E92774-DA68-40E1-861F-E8722538D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572796"/>
            <a:ext cx="6162197" cy="695941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45DF28A-3676-4559-A21B-44DCD7F7AAB5}"/>
              </a:ext>
            </a:extLst>
          </p:cNvPr>
          <p:cNvSpPr/>
          <p:nvPr/>
        </p:nvSpPr>
        <p:spPr bwMode="auto">
          <a:xfrm>
            <a:off x="0" y="3984648"/>
            <a:ext cx="9144000" cy="32607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23F2C8AF-6F6A-4994-AEB5-9FE1DA9F4998}"/>
              </a:ext>
            </a:extLst>
          </p:cNvPr>
          <p:cNvSpPr/>
          <p:nvPr/>
        </p:nvSpPr>
        <p:spPr>
          <a:xfrm>
            <a:off x="0" y="6508762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Ghiasi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et al., PRB 100, 075146 (2019)]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097B091B-8F3B-4D9F-B239-03A7FAED94FB}"/>
              </a:ext>
            </a:extLst>
          </p:cNvPr>
          <p:cNvSpPr/>
          <p:nvPr/>
        </p:nvSpPr>
        <p:spPr>
          <a:xfrm>
            <a:off x="107504" y="4365104"/>
            <a:ext cx="731065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1s XPS spectrum has multiple peaks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One photon energy relates to many different electron kinetic energies: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&gt;&gt;&gt; K edge XAS is influenced by photo-excitation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FF3300"/>
                </a:solidFill>
              </a:rPr>
              <a:t>&gt;&gt;&gt; Kα XES is influenced by photo-excitation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454BB7-3360-B46A-E083-FAF0FB72C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1s XPS spectra</a:t>
            </a:r>
          </a:p>
        </p:txBody>
      </p:sp>
    </p:spTree>
    <p:extLst>
      <p:ext uri="{BB962C8B-B14F-4D97-AF65-F5344CB8AC3E}">
        <p14:creationId xmlns:p14="http://schemas.microsoft.com/office/powerpoint/2010/main" val="39607433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4D168-58E6-95FA-5545-4434FFABF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80542C4-4B7A-CAA9-0733-A57281F6F732}"/>
              </a:ext>
            </a:extLst>
          </p:cNvPr>
          <p:cNvSpPr/>
          <p:nvPr/>
        </p:nvSpPr>
        <p:spPr bwMode="auto">
          <a:xfrm>
            <a:off x="251595" y="4629602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atomic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theory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000C5FB-C70F-7DDB-E2A4-ABDFD94DEA99}"/>
              </a:ext>
            </a:extLst>
          </p:cNvPr>
          <p:cNvSpPr/>
          <p:nvPr/>
        </p:nvSpPr>
        <p:spPr bwMode="auto">
          <a:xfrm>
            <a:off x="7308304" y="4629602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(DFT)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BSE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GW+C 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FEB85FFE-D10B-CB56-147F-2E7D6AD0E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Interpretation of core XPS (XAS)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0732E30-1FD0-2AA8-87F2-DBDCC0C1B794}"/>
              </a:ext>
            </a:extLst>
          </p:cNvPr>
          <p:cNvSpPr/>
          <p:nvPr/>
        </p:nvSpPr>
        <p:spPr bwMode="auto">
          <a:xfrm>
            <a:off x="539702" y="671926"/>
            <a:ext cx="2952328" cy="7200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Intra-atomic e-e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interactions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4E06D7B-5323-D91E-C65F-E042EA273ECA}"/>
              </a:ext>
            </a:extLst>
          </p:cNvPr>
          <p:cNvSpPr/>
          <p:nvPr/>
        </p:nvSpPr>
        <p:spPr bwMode="auto">
          <a:xfrm>
            <a:off x="5652120" y="648849"/>
            <a:ext cx="2952328" cy="7200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Interatomic interactions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(mean field)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070FC69-825D-5318-CFAE-21AF114FA15F}"/>
              </a:ext>
            </a:extLst>
          </p:cNvPr>
          <p:cNvSpPr/>
          <p:nvPr/>
        </p:nvSpPr>
        <p:spPr bwMode="auto">
          <a:xfrm>
            <a:off x="1979712" y="4643269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crystal field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theory</a:t>
            </a:r>
            <a:endParaRPr kumimoji="0" lang="nl-NL" sz="2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20B5D5D-A330-A484-0E07-0E531E96E617}"/>
              </a:ext>
            </a:extLst>
          </p:cNvPr>
          <p:cNvCxnSpPr/>
          <p:nvPr/>
        </p:nvCxnSpPr>
        <p:spPr bwMode="auto">
          <a:xfrm>
            <a:off x="1192896" y="1517458"/>
            <a:ext cx="0" cy="30243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9F8FB9D-E21B-A7F0-BC93-FEBB08949122}"/>
              </a:ext>
            </a:extLst>
          </p:cNvPr>
          <p:cNvSpPr/>
          <p:nvPr/>
        </p:nvSpPr>
        <p:spPr bwMode="auto">
          <a:xfrm>
            <a:off x="3995936" y="1629300"/>
            <a:ext cx="2952328" cy="7850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charge fluctuations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(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Δ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, U, Q)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CBE705D-A133-8EEB-2219-AD0157398F01}"/>
              </a:ext>
            </a:extLst>
          </p:cNvPr>
          <p:cNvSpPr/>
          <p:nvPr/>
        </p:nvSpPr>
        <p:spPr bwMode="auto">
          <a:xfrm>
            <a:off x="3743983" y="4629602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impurity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theory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1B52922-62C8-5F41-0F3F-8504BF0EE5A4}"/>
              </a:ext>
            </a:extLst>
          </p:cNvPr>
          <p:cNvSpPr/>
          <p:nvPr/>
        </p:nvSpPr>
        <p:spPr bwMode="auto">
          <a:xfrm>
            <a:off x="5472100" y="4643269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DMFT+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067A726-A601-1955-E36D-B34437291672}"/>
              </a:ext>
            </a:extLst>
          </p:cNvPr>
          <p:cNvCxnSpPr/>
          <p:nvPr/>
        </p:nvCxnSpPr>
        <p:spPr bwMode="auto">
          <a:xfrm>
            <a:off x="8110017" y="1517458"/>
            <a:ext cx="0" cy="30243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176BC97-52C2-BB39-9DD3-7311E87F9B20}"/>
              </a:ext>
            </a:extLst>
          </p:cNvPr>
          <p:cNvCxnSpPr/>
          <p:nvPr/>
        </p:nvCxnSpPr>
        <p:spPr bwMode="auto">
          <a:xfrm>
            <a:off x="6444283" y="2525570"/>
            <a:ext cx="0" cy="20162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8337A18-49F1-F855-0009-501E7F67D4C3}"/>
              </a:ext>
            </a:extLst>
          </p:cNvPr>
          <p:cNvCxnSpPr/>
          <p:nvPr/>
        </p:nvCxnSpPr>
        <p:spPr bwMode="auto">
          <a:xfrm>
            <a:off x="4716091" y="2525570"/>
            <a:ext cx="0" cy="20162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900FF59-6E6E-B1C8-4D59-8FD093E45D25}"/>
              </a:ext>
            </a:extLst>
          </p:cNvPr>
          <p:cNvSpPr txBox="1"/>
          <p:nvPr/>
        </p:nvSpPr>
        <p:spPr>
          <a:xfrm>
            <a:off x="1264989" y="3436782"/>
            <a:ext cx="7699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4f           ionic 3d                              covalent 3d (f)             no open l                          					                       d or f	</a:t>
            </a:r>
            <a:endParaRPr kumimoji="0" lang="nl-NL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5A6539-7CE6-37FF-48F9-E37CAE88455C}"/>
              </a:ext>
            </a:extLst>
          </p:cNvPr>
          <p:cNvSpPr txBox="1"/>
          <p:nvPr/>
        </p:nvSpPr>
        <p:spPr>
          <a:xfrm>
            <a:off x="782169" y="4971827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</a:t>
            </a:r>
            <a:endParaRPr kumimoji="0" lang="nl-NL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25F7F0-0071-8DBA-3BAF-3D6C9FFFF729}"/>
              </a:ext>
            </a:extLst>
          </p:cNvPr>
          <p:cNvSpPr txBox="1"/>
          <p:nvPr/>
        </p:nvSpPr>
        <p:spPr>
          <a:xfrm>
            <a:off x="2476085" y="4950107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</a:t>
            </a:r>
            <a:endParaRPr kumimoji="0" lang="nl-NL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FB3D44-F71F-0A71-CC4C-8092A7A24ECC}"/>
              </a:ext>
            </a:extLst>
          </p:cNvPr>
          <p:cNvSpPr txBox="1"/>
          <p:nvPr/>
        </p:nvSpPr>
        <p:spPr>
          <a:xfrm>
            <a:off x="4210277" y="4950107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</a:t>
            </a:r>
            <a:endParaRPr kumimoji="0" lang="nl-NL" sz="4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F91C9D-66DC-F1AF-3B79-7F5A13CD864B}"/>
              </a:ext>
            </a:extLst>
          </p:cNvPr>
          <p:cNvSpPr txBox="1"/>
          <p:nvPr/>
        </p:nvSpPr>
        <p:spPr>
          <a:xfrm>
            <a:off x="125425" y="5899340"/>
            <a:ext cx="8893150" cy="95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FF0000"/>
                </a:solidFill>
              </a:rPr>
              <a:t>The d and f  states react much stronger to  core holes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FF0000"/>
                </a:solidFill>
              </a:rPr>
              <a:t>&gt;&gt; This is true for oxides and also for metals</a:t>
            </a:r>
          </a:p>
        </p:txBody>
      </p:sp>
    </p:spTree>
    <p:extLst>
      <p:ext uri="{BB962C8B-B14F-4D97-AF65-F5344CB8AC3E}">
        <p14:creationId xmlns:p14="http://schemas.microsoft.com/office/powerpoint/2010/main" val="3642107356"/>
      </p:ext>
    </p:extLst>
  </p:cSld>
  <p:clrMapOvr>
    <a:masterClrMapping/>
  </p:clrMapOvr>
</p:sld>
</file>

<file path=ppt/theme/theme1.xml><?xml version="1.0" encoding="utf-8"?>
<a:theme xmlns:a="http://schemas.openxmlformats.org/drawingml/2006/main" name="CRANN template">
  <a:themeElements>
    <a:clrScheme name="CRAN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RANN 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RAN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3234</Words>
  <Application>Microsoft Office PowerPoint</Application>
  <PresentationFormat>On-screen Show (4:3)</PresentationFormat>
  <Paragraphs>997</Paragraphs>
  <Slides>73</Slides>
  <Notes>53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2" baseType="lpstr">
      <vt:lpstr>Arial</vt:lpstr>
      <vt:lpstr>Calibri</vt:lpstr>
      <vt:lpstr>Symbol</vt:lpstr>
      <vt:lpstr>Times</vt:lpstr>
      <vt:lpstr>Times New Roman</vt:lpstr>
      <vt:lpstr>Verdana</vt:lpstr>
      <vt:lpstr>Wingdings</vt:lpstr>
      <vt:lpstr>CRANN template</vt:lpstr>
      <vt:lpstr>Origin50.Graph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DCU User</dc:creator>
  <cp:lastModifiedBy>Groot, F.M.F. de (Frank)</cp:lastModifiedBy>
  <cp:revision>465</cp:revision>
  <dcterms:created xsi:type="dcterms:W3CDTF">2005-08-19T13:47:05Z</dcterms:created>
  <dcterms:modified xsi:type="dcterms:W3CDTF">2026-09-21T12:37:00Z</dcterms:modified>
</cp:coreProperties>
</file>